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emf" ContentType="image/x-emf"/>
  <Default Extension="rels" ContentType="application/vnd.openxmlformats-package.relationships+xml"/>
  <Default Extension="bin" ContentType="application/vnd.openxmlformats-officedocument.oleObject"/>
  <Override PartName="/ppt/commentAuthors.xml" ContentType="application/vnd.openxmlformats-officedocument.presentationml.commentAuthors+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68.xml" ContentType="application/vnd.openxmlformats-officedocument.presentationml.notesSlide+xml"/>
  <Override PartName="/ppt/notesSlides/notesSlide63.xml" ContentType="application/vnd.openxmlformats-officedocument.presentationml.notesSlide+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0.xml" ContentType="application/vnd.openxmlformats-officedocument.presentationml.notesSlide+xml"/>
  <Override PartName="/ppt/notesSlides/notesSlide49.xml" ContentType="application/vnd.openxmlformats-officedocument.presentationml.notesSlide+xml"/>
  <Override PartName="/ppt/notesSlides/notesSlide44.xml" ContentType="application/vnd.openxmlformats-officedocument.presentationml.notesSlide+xml"/>
  <Override PartName="/ppt/notesSlides/notesSlide42.xml" ContentType="application/vnd.openxmlformats-officedocument.presentationml.notesSlide+xml"/>
  <Override PartName="/ppt/notesSlides/notesSlide39.xml" ContentType="application/vnd.openxmlformats-officedocument.presentationml.notesSlide+xml"/>
  <Override PartName="/ppt/notesSlides/notesSlide37.xml" ContentType="application/vnd.openxmlformats-officedocument.presentationml.notesSlide+xml"/>
  <Override PartName="/ppt/notesSlides/notesSlide36.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0.xml" ContentType="application/vnd.openxmlformats-officedocument.presentationml.notesSlide+xml"/>
  <Override PartName="/ppt/notesSlides/notesSlide27.xml" ContentType="application/vnd.openxmlformats-officedocument.presentationml.notesSlide+xml"/>
  <Override PartName="/ppt/notesSlides/notesSlide24.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32.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3.xml" ContentType="application/vnd.openxmlformats-officedocument.presentationml.notesSlide+xml"/>
  <Override PartName="/ppt/notesSlides/notesSlide40.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8.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slides/slide71.xml" ContentType="application/vnd.openxmlformats-officedocument.presentationml.slide+xml"/>
  <Override PartName="/ppt/slides/slide70.xml" ContentType="application/vnd.openxmlformats-officedocument.presentationml.slide+xml"/>
  <Override PartName="/ppt/slides/slide67.xml" ContentType="application/vnd.openxmlformats-officedocument.presentationml.slide+xml"/>
  <Override PartName="/ppt/notesSlides/notesSlide29.xml" ContentType="application/vnd.openxmlformats-officedocument.presentationml.notesSlide+xml"/>
  <Override PartName="/ppt/notesSlides/notesSlide67.xml" ContentType="application/vnd.openxmlformats-officedocument.presentationml.notesSlide+xml"/>
  <Override PartName="/ppt/notesSlides/notesSlide45.xml" ContentType="application/vnd.openxmlformats-officedocument.presentationml.notesSlide+xml"/>
  <Override PartName="/ppt/slides/slide66.xml" ContentType="application/vnd.openxmlformats-officedocument.presentationml.slide+xml"/>
  <Override PartName="/ppt/slides/slide65.xml" ContentType="application/vnd.openxmlformats-officedocument.presentationml.slide+xml"/>
  <Override PartName="/ppt/notesSlides/notesSlide7.xml" ContentType="application/vnd.openxmlformats-officedocument.presentationml.notesSlide+xml"/>
  <Override PartName="/ppt/slides/slide68.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1.xml" ContentType="application/vnd.openxmlformats-officedocument.presentationml.slide+xml"/>
  <Override PartName="/ppt/slides/slide59.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notesSlides/notesSlide25.xml" ContentType="application/vnd.openxmlformats-officedocument.presentationml.notesSlide+xml"/>
  <Override PartName="/ppt/notesSlides/notesSlide69.xml" ContentType="application/vnd.openxmlformats-officedocument.presentationml.notesSlide+xml"/>
  <Override PartName="/ppt/slides/slide52.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notesSlides/notesSlide9.xml" ContentType="application/vnd.openxmlformats-officedocument.presentationml.notesSlide+xml"/>
  <Override PartName="/ppt/slides/slide43.xml" ContentType="application/vnd.openxmlformats-officedocument.presentationml.slide+xml"/>
  <Override PartName="/ppt/slides/slide46.xml" ContentType="application/vnd.openxmlformats-officedocument.presentationml.slide+xml"/>
  <Override PartName="/ppt/slides/slide37.xml" ContentType="application/vnd.openxmlformats-officedocument.presentationml.slide+xml"/>
  <Override PartName="/ppt/notesSlides/notesSlide46.xml" ContentType="application/vnd.openxmlformats-officedocument.presentationml.notesSlide+xml"/>
  <Override PartName="/ppt/slides/slide51.xml" ContentType="application/vnd.openxmlformats-officedocument.presentationml.slide+xml"/>
  <Override PartName="/ppt/notesSlides/notesSlide28.xml" ContentType="application/vnd.openxmlformats-officedocument.presentationml.notesSlide+xml"/>
  <Override PartName="/ppt/slides/slide36.xml" ContentType="application/vnd.openxmlformats-officedocument.presentationml.slide+xml"/>
  <Override PartName="/ppt/slides/slide35.xml" ContentType="application/vnd.openxmlformats-officedocument.presentationml.slide+xml"/>
  <Override PartName="/ppt/slides/slide62.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notesSlides/notesSlide16.xml" ContentType="application/vnd.openxmlformats-officedocument.presentationml.notesSlide+xml"/>
  <Override PartName="/ppt/slides/slide29.xml" ContentType="application/vnd.openxmlformats-officedocument.presentationml.slide+xml"/>
  <Override PartName="/ppt/slides/slide26.xml" ContentType="application/vnd.openxmlformats-officedocument.presentationml.slide+xml"/>
  <Override PartName="/ppt/notesSlides/notesSlide41.xml" ContentType="application/vnd.openxmlformats-officedocument.presentationml.notesSlide+xml"/>
  <Override PartName="/ppt/notesSlides/notesSlide48.xml" ContentType="application/vnd.openxmlformats-officedocument.presentationml.notesSlide+xml"/>
  <Override PartName="/ppt/notesSlides/notesSlide14.xml" ContentType="application/vnd.openxmlformats-officedocument.presentationml.notesSlide+xml"/>
  <Override PartName="/ppt/slides/slide25.xml" ContentType="application/vnd.openxmlformats-officedocument.presentationml.slide+xml"/>
  <Override PartName="/ppt/notesSlides/notesSlide62.xml" ContentType="application/vnd.openxmlformats-officedocument.presentationml.notesSlide+xml"/>
  <Override PartName="/ppt/slides/slide24.xml" ContentType="application/vnd.openxmlformats-officedocument.presentationml.slide+xml"/>
  <Override PartName="/ppt/notesSlides/notesSlide65.xml" ContentType="application/vnd.openxmlformats-officedocument.presentationml.notesSlide+xml"/>
  <Override PartName="/ppt/slides/slide23.xml" ContentType="application/vnd.openxmlformats-officedocument.presentationml.slide+xml"/>
  <Override PartName="/ppt/slides/slide47.xml" ContentType="application/vnd.openxmlformats-officedocument.presentationml.slide+xml"/>
  <Override PartName="/ppt/slides/slide22.xml" ContentType="application/vnd.openxmlformats-officedocument.presentationml.slide+xml"/>
  <Override PartName="/ppt/slides/slide19.xml" ContentType="application/vnd.openxmlformats-officedocument.presentationml.slide+xml"/>
  <Override PartName="/ppt/notesSlides/notesSlide3.xml" ContentType="application/vnd.openxmlformats-officedocument.presentationml.notesSlide+xml"/>
  <Override PartName="/ppt/slides/slide18.xml" ContentType="application/vnd.openxmlformats-officedocument.presentationml.slide+xml"/>
  <Override PartName="/ppt/slides/slide42.xml" ContentType="application/vnd.openxmlformats-officedocument.presentationml.slide+xml"/>
  <Override PartName="/ppt/slides/slide17.xml" ContentType="application/vnd.openxmlformats-officedocument.presentationml.slide+xml"/>
  <Override PartName="/ppt/notesSlides/notesSlide19.xml" ContentType="application/vnd.openxmlformats-officedocument.presentationml.notesSlide+xml"/>
  <Override PartName="/ppt/slides/slide13.xml" ContentType="application/vnd.openxmlformats-officedocument.presentationml.slide+xml"/>
  <Override PartName="/ppt/notesSlides/notesSlide26.xml" ContentType="application/vnd.openxmlformats-officedocument.presentationml.notesSlide+xml"/>
  <Override PartName="/ppt/slides/slide20.xml" ContentType="application/vnd.openxmlformats-officedocument.presentationml.slide+xml"/>
  <Override PartName="/ppt/notesSlides/notesSlide64.xml" ContentType="application/vnd.openxmlformats-officedocument.presentationml.notesSlide+xml"/>
  <Override PartName="/ppt/slides/slide11.xml" ContentType="application/vnd.openxmlformats-officedocument.presentationml.slide+xml"/>
  <Override PartName="/ppt/slides/slide10.xml" ContentType="application/vnd.openxmlformats-officedocument.presentationml.slide+xml"/>
  <Override PartName="/ppt/notesSlides/notesSlide15.xml" ContentType="application/vnd.openxmlformats-officedocument.presentationml.notesSlide+xml"/>
  <Override PartName="/ppt/slides/slide33.xml" ContentType="application/vnd.openxmlformats-officedocument.presentationml.slide+xml"/>
  <Override PartName="/ppt/slides/slide8.xml" ContentType="application/vnd.openxmlformats-officedocument.presentationml.slide+xml"/>
  <Override PartName="/ppt/slides/slide21.xml" ContentType="application/vnd.openxmlformats-officedocument.presentationml.slide+xml"/>
  <Override PartName="/ppt/slides/slide69.xml" ContentType="application/vnd.openxmlformats-officedocument.presentationml.slide+xml"/>
  <Override PartName="/ppt/notesSlides/notesSlide35.xml" ContentType="application/vnd.openxmlformats-officedocument.presentationml.notesSlide+xml"/>
  <Override PartName="/ppt/slides/slide7.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44.xml" ContentType="application/vnd.openxmlformats-officedocument.presentationml.slide+xml"/>
  <Override PartName="/ppt/notesSlides/notesSlide66.xml" ContentType="application/vnd.openxmlformats-officedocument.presentationml.notesSlide+xml"/>
  <Override PartName="/ppt/slides/slide1.xml" ContentType="application/vnd.openxmlformats-officedocument.presentationml.slide+xml"/>
  <Override PartName="/ppt/comments/comment1.xml" ContentType="application/vnd.openxmlformats-officedocument.presentationml.comments+xml"/>
  <Override PartName="/ppt/slides/slide4.xml" ContentType="application/vnd.openxmlformats-officedocument.presentationml.slide+xml"/>
  <Override PartName="/ppt/slides/slide4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s/slide9.xml" ContentType="application/vnd.openxmlformats-officedocument.presentationml.slide+xml"/>
  <Override PartName="/ppt/notesSlides/notesSlide47.xml" ContentType="application/vnd.openxmlformats-officedocument.presentationml.notesSlide+xml"/>
  <Override PartName="/ppt/slideLayouts/slideLayout2.xml" ContentType="application/vnd.openxmlformats-officedocument.presentationml.slideLayout+xml"/>
  <Override PartName="/ppt/notesSlides/notesSlide38.xml" ContentType="application/vnd.openxmlformats-officedocument.presentationml.notesSlide+xml"/>
  <Override PartName="/ppt/slides/slide5.xml" ContentType="application/vnd.openxmlformats-officedocument.presentationml.slide+xml"/>
  <Override PartName="/ppt/slides/slide15.xml" ContentType="application/vnd.openxmlformats-officedocument.presentationml.slide+xml"/>
  <Override PartName="/ppt/slides/slide3.xml" ContentType="application/vnd.openxmlformats-officedocument.presentationml.slide+xml"/>
  <Override PartName="/ppt/slides/slide12.xml" ContentType="application/vnd.openxmlformats-officedocument.presentationml.slide+xml"/>
  <Override PartName="/ppt/notesSlides/notesSlide43.xml" ContentType="application/vnd.openxmlformats-officedocument.presentationml.notesSlide+xml"/>
  <Override PartName="/ppt/notesMasters/notesMaster1.xml" ContentType="application/vnd.openxmlformats-officedocument.presentationml.notesMaster+xml"/>
  <Override PartName="/ppt/slides/slide40.xml" ContentType="application/vnd.openxmlformats-officedocument.presentationml.slide+xml"/>
  <Override PartName="/ppt/slides/slide14.xml" ContentType="application/vnd.openxmlformats-officedocument.presentationml.slide+xml"/>
  <Override PartName="/ppt/slideMasters/slideMaster1.xml" ContentType="application/vnd.openxmlformats-officedocument.presentationml.slideMaster+xml"/>
  <Override PartName="/ppt/theme/theme2.xml" ContentType="application/vnd.openxmlformats-officedocument.theme+xml"/>
  <Override PartName="/ppt/notesSlides/notesSlide23.xml" ContentType="application/vnd.openxmlformats-officedocument.presentationml.notesSlide+xml"/>
  <Override PartName="/ppt/tableStyles.xml" ContentType="application/vnd.openxmlformats-officedocument.presentationml.tableStyles+xml"/>
  <Override PartName="/ppt/slideLayouts/slideLayout1.xml" ContentType="application/vnd.openxmlformats-officedocument.presentationml.slideLayout+xml"/>
  <Override PartName="/ppt/slides/slide41.xml" ContentType="application/vnd.openxmlformats-officedocument.presentationml.slide+xml"/>
  <Override PartName="/ppt/slides/slide16.xml" ContentType="application/vnd.openxmlformats-officedocument.presentationml.slide+xml"/>
  <Override PartName="/ppt/slides/slide28.xml" ContentType="application/vnd.openxmlformats-officedocument.presentationml.slide+xml"/>
  <Override PartName="/ppt/slides/slide53.xml" ContentType="application/vnd.openxmlformats-officedocument.presentationml.slide+xml"/>
  <Override PartName="/ppt/theme/theme1.xml" ContentType="application/vnd.openxmlformats-officedocument.theme+xml"/>
  <Override PartName="/ppt/slides/slide60.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58.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s/slide49.xml" ContentType="application/vnd.openxmlformats-officedocument.presentationml.slide+xml"/>
  <Override PartName="/ppt/notesSlides/notesSlide55.xml" ContentType="application/vnd.openxmlformats-officedocument.presentationml.notesSlide+xml"/>
  <Override PartName="/ppt/slides/slide38.xml" ContentType="application/vnd.openxmlformats-officedocument.presentationml.slide+xml"/>
  <Override PartName="/ppt/slideLayouts/slideLayout6.xml" ContentType="application/vnd.openxmlformats-officedocument.presentationml.slideLayout+xml"/>
  <Override PartName="/ppt/slides/slide34.xml" ContentType="application/vnd.openxmlformats-officedocument.presentationml.slide+xml"/>
  <Override PartName="/ppt/notesSlides/notesSlide12.xml" ContentType="application/vnd.openxmlformats-officedocument.presentationml.notesSlide+xml"/>
  <Override PartName="/ppt/slideLayouts/slideLayout5.xml" ContentType="application/vnd.openxmlformats-officedocument.presentationml.slideLayout+xml"/>
  <Override PartName="/ppt/slides/slide54.xml" ContentType="application/vnd.openxmlformats-officedocument.presentationml.slide+xml"/>
  <Override PartName="/ppt/notesSlides/notesSlide22.xml" ContentType="application/vnd.openxmlformats-officedocument.presentationml.notesSlide+xml"/>
  <Override PartName="/ppt/presentation.xml" ContentType="application/vnd.openxmlformats-officedocument.presentationml.presentation.main+xml"/>
  <Override PartName="/docProps/app.xml" ContentType="application/vnd.openxmlformats-officedocument.extended-properties+xml"/>
  <Override PartName="/docProps/core.xml" ContentType="application/vnd.openxmlformats-package.core-properties+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7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Lst>
  <p:sldSz cx="12192000" cy="6858000"/>
  <p:notesSz cx="6858000" cy="9144000"/>
  <p:defaultTextStyle>
    <a:defPPr>
      <a:defRPr lang="en-US"/>
    </a:defPPr>
    <a:lvl1pPr marL="0" algn="l" defTabSz="914400">
      <a:defRPr sz="1800">
        <a:solidFill>
          <a:schemeClr val="tx1"/>
        </a:solidFill>
        <a:latin typeface="+mn-lt"/>
        <a:ea typeface="+mn-ea"/>
        <a:cs typeface="+mn-cs"/>
      </a:defRPr>
    </a:lvl1pPr>
    <a:lvl2pPr marL="457200" algn="l" defTabSz="914400">
      <a:defRPr sz="1800">
        <a:solidFill>
          <a:schemeClr val="tx1"/>
        </a:solidFill>
        <a:latin typeface="+mn-lt"/>
        <a:ea typeface="+mn-ea"/>
        <a:cs typeface="+mn-cs"/>
      </a:defRPr>
    </a:lvl2pPr>
    <a:lvl3pPr marL="914400" algn="l" defTabSz="914400">
      <a:defRPr sz="1800">
        <a:solidFill>
          <a:schemeClr val="tx1"/>
        </a:solidFill>
        <a:latin typeface="+mn-lt"/>
        <a:ea typeface="+mn-ea"/>
        <a:cs typeface="+mn-cs"/>
      </a:defRPr>
    </a:lvl3pPr>
    <a:lvl4pPr marL="1371600" algn="l" defTabSz="914400">
      <a:defRPr sz="1800">
        <a:solidFill>
          <a:schemeClr val="tx1"/>
        </a:solidFill>
        <a:latin typeface="+mn-lt"/>
        <a:ea typeface="+mn-ea"/>
        <a:cs typeface="+mn-cs"/>
      </a:defRPr>
    </a:lvl4pPr>
    <a:lvl5pPr marL="1828800" algn="l" defTabSz="914400">
      <a:defRPr sz="1800">
        <a:solidFill>
          <a:schemeClr val="tx1"/>
        </a:solidFill>
        <a:latin typeface="+mn-lt"/>
        <a:ea typeface="+mn-ea"/>
        <a:cs typeface="+mn-cs"/>
      </a:defRPr>
    </a:lvl5pPr>
    <a:lvl6pPr marL="2286000" algn="l" defTabSz="914400">
      <a:defRPr sz="1800">
        <a:solidFill>
          <a:schemeClr val="tx1"/>
        </a:solidFill>
        <a:latin typeface="+mn-lt"/>
        <a:ea typeface="+mn-ea"/>
        <a:cs typeface="+mn-cs"/>
      </a:defRPr>
    </a:lvl6pPr>
    <a:lvl7pPr marL="2743200" algn="l" defTabSz="914400">
      <a:defRPr sz="1800">
        <a:solidFill>
          <a:schemeClr val="tx1"/>
        </a:solidFill>
        <a:latin typeface="+mn-lt"/>
        <a:ea typeface="+mn-ea"/>
        <a:cs typeface="+mn-cs"/>
      </a:defRPr>
    </a:lvl7pPr>
    <a:lvl8pPr marL="3200400" algn="l" defTabSz="914400">
      <a:defRPr sz="1800">
        <a:solidFill>
          <a:schemeClr val="tx1"/>
        </a:solidFill>
        <a:latin typeface="+mn-lt"/>
        <a:ea typeface="+mn-ea"/>
        <a:cs typeface="+mn-cs"/>
      </a:defRPr>
    </a:lvl8pPr>
    <a:lvl9pPr marL="3657600" algn="l" defTabSz="914400">
      <a:defRPr sz="18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a Barletta (Martina.Barletta@univ-grenoble-alpes.fr)" initials="MB(" lastIdx="1" clrIdx="0"/>
</p:cmAuthorLst>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0505E3EF-67EA-436B-97B2-0124C06EBD24}">
  <a:tblStyle styleId="{0505E3EF-67EA-436B-97B2-0124C06EBD24}" styleName="Medium Style 4 - Accent 3">
    <a:wholeTbl>
      <a:tcTxStyle>
        <a:fontRef idx="minor">
          <a:prstClr val="black"/>
        </a:fontRef>
        <a:schemeClr val="dk1"/>
      </a:tcTxStyle>
      <a:tcStyle>
        <a:tcBdr>
          <a:left>
            <a:ln w="12700">
              <a:solidFill>
                <a:schemeClr val="accent3"/>
              </a:solidFill>
            </a:ln>
          </a:left>
          <a:right>
            <a:ln w="12700">
              <a:solidFill>
                <a:schemeClr val="accent3"/>
              </a:solidFill>
            </a:ln>
          </a:right>
          <a:top>
            <a:ln w="12700">
              <a:solidFill>
                <a:schemeClr val="accent3"/>
              </a:solidFill>
            </a:ln>
          </a:top>
          <a:bottom>
            <a:ln w="12700">
              <a:solidFill>
                <a:schemeClr val="accent3"/>
              </a:solidFill>
            </a:ln>
          </a:bottom>
          <a:insideH>
            <a:ln w="12700">
              <a:solidFill>
                <a:schemeClr val="accent3"/>
              </a:solidFill>
            </a:ln>
          </a:insideH>
          <a:insideV>
            <a:ln w="12700">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fill>
          <a:solidFill>
            <a:schemeClr val="accent3">
              <a:tint val="40000"/>
            </a:schemeClr>
          </a:solidFill>
        </a:fill>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38100">
              <a:solidFill>
                <a:schemeClr val="accent3"/>
              </a:solidFill>
            </a:ln>
          </a:top>
        </a:tcBdr>
        <a:fill>
          <a:solidFill>
            <a:schemeClr val="accent3">
              <a:tint val="20000"/>
            </a:schemeClr>
          </a:solidFill>
        </a:fill>
      </a:tcStyle>
    </a:lastRow>
    <a:seCell>
      <a:tcStyle>
        <a:tcBdr/>
      </a:tcStyle>
    </a:seCell>
    <a:swCell>
      <a:tcStyle>
        <a:tcBdr/>
      </a:tcStyle>
    </a:swCell>
    <a:firstRow>
      <a:tcTxStyle b="on">
        <a:fontRef idx="minor">
          <a:prstClr val="black"/>
        </a:fontRef>
        <a:schemeClr val="dk1"/>
      </a:tcTxStyle>
      <a:tcStyle>
        <a:tcBdr>
          <a:bottom>
            <a:ln w="12700">
              <a:solidFill>
                <a:schemeClr val="accent3"/>
              </a:solidFill>
            </a:ln>
          </a:bottom>
        </a:tcBdr>
        <a:fill>
          <a:solidFill>
            <a:schemeClr val="accent3">
              <a:tint val="20000"/>
            </a:schemeClr>
          </a:solidFill>
        </a:fill>
      </a:tcStyle>
    </a:firstRow>
    <a:neCell>
      <a:tcStyle>
        <a:tcBdr/>
      </a:tcStyle>
    </a:neCell>
    <a:nwCell>
      <a:tcStyle>
        <a:tcBdr/>
      </a:tcStyle>
    </a:nwCell>
  </a:tblStyle>
  <a:tblStyle styleId="{8A107856-5554-42FB-B03E-39F5DBC370BA}" styleName="Medium Style 4 - Accent 2">
    <a:wholeTbl>
      <a:tcTxStyle>
        <a:fontRef idx="minor">
          <a:prstClr val="black"/>
        </a:fontRef>
        <a:schemeClr val="dk1"/>
      </a:tcTxStyle>
      <a:tcStyle>
        <a:tcBdr>
          <a:left>
            <a:ln w="12700">
              <a:solidFill>
                <a:schemeClr val="accent2"/>
              </a:solidFill>
            </a:ln>
          </a:left>
          <a:right>
            <a:ln w="12700">
              <a:solidFill>
                <a:schemeClr val="accent2"/>
              </a:solidFill>
            </a:ln>
          </a:right>
          <a:top>
            <a:ln w="12700">
              <a:solidFill>
                <a:schemeClr val="accent2"/>
              </a:solidFill>
            </a:ln>
          </a:top>
          <a:bottom>
            <a:ln w="12700">
              <a:solidFill>
                <a:schemeClr val="accent2"/>
              </a:solidFill>
            </a:ln>
          </a:bottom>
          <a:insideH>
            <a:ln w="12700">
              <a:solidFill>
                <a:schemeClr val="accent2"/>
              </a:solidFill>
            </a:ln>
          </a:insideH>
          <a:insideV>
            <a:ln w="12700">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fill>
          <a:solidFill>
            <a:schemeClr val="accent2">
              <a:tint val="40000"/>
            </a:schemeClr>
          </a:solidFill>
        </a:fill>
      </a:tcStyle>
    </a:band2V>
    <a:lastCol>
      <a:tcTxStyle b="on">
        <a:fontRef idx="minor">
          <a:prstClr val="black"/>
        </a:fontRef>
        <a:schemeClr val="dk1"/>
      </a:tcTxStyle>
      <a:tcStyle>
        <a:tcBdr/>
      </a:tcStyle>
    </a:lastCol>
    <a:firstCol>
      <a:tcTxStyle b="on">
        <a:fontRef idx="minor">
          <a:prstClr val="black"/>
        </a:fontRef>
        <a:schemeClr val="dk1"/>
      </a:tcTxStyle>
      <a:tcStyle>
        <a:tcBdr/>
      </a:tcStyle>
    </a:firstCol>
    <a:lastRow>
      <a:tcTxStyle b="on">
        <a:fontRef idx="minor">
          <a:prstClr val="black"/>
        </a:fontRef>
        <a:schemeClr val="dk1"/>
      </a:tcTxStyle>
      <a:tcStyle>
        <a:tcBdr>
          <a:top>
            <a:ln w="38100">
              <a:solidFill>
                <a:schemeClr val="accent2"/>
              </a:solidFill>
            </a:ln>
          </a:top>
        </a:tcBdr>
        <a:fill>
          <a:solidFill>
            <a:schemeClr val="accent2">
              <a:tint val="20000"/>
            </a:schemeClr>
          </a:solidFill>
        </a:fill>
      </a:tcStyle>
    </a:lastRow>
    <a:seCell>
      <a:tcStyle>
        <a:tcBdr/>
      </a:tcStyle>
    </a:seCell>
    <a:swCell>
      <a:tcStyle>
        <a:tcBdr/>
      </a:tcStyle>
    </a:swCell>
    <a:firstRow>
      <a:tcTxStyle b="on">
        <a:fontRef idx="minor">
          <a:prstClr val="black"/>
        </a:fontRef>
        <a:schemeClr val="dk1"/>
      </a:tcTxStyle>
      <a:tcStyle>
        <a:tcBdr>
          <a:bottom>
            <a:ln w="12700">
              <a:solidFill>
                <a:schemeClr val="accent2"/>
              </a:solidFill>
            </a:ln>
          </a:bottom>
        </a:tcBdr>
        <a:fill>
          <a:solidFill>
            <a:schemeClr val="accent2">
              <a:tint val="20000"/>
            </a:schemeClr>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2" d="100"/>
          <a:sy n="102" d="100"/>
        </p:scale>
        <p:origin x="834" y="102"/>
      </p:cViewPr>
      <p:guideLst>
        <p:guide pos="3840"/>
        <p:guide pos="2160" orient="horz"/>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notesMaster" Target="notesMasters/notesMaster1.xml"/><Relationship Id="rId76" Type="http://schemas.openxmlformats.org/officeDocument/2006/relationships/presProps" Target="presProps.xml" /><Relationship Id="rId77" Type="http://schemas.openxmlformats.org/officeDocument/2006/relationships/tableStyles" Target="tableStyles.xml" /><Relationship Id="rId78" Type="http://schemas.openxmlformats.org/officeDocument/2006/relationships/viewProps" Target="viewProps.xml" /><Relationship Id="rId7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m authorId="1" dt="2024-06-20T10:24:14Z" idx="1">
    <p:pos x="7052" y="1519"/>
    <p:text>ajouter TACT Palamede ?</p:text>
    <p:extLst>
      <p:ext uri="{C676402C-5697-4E1C-873F-D02D1690AC5C}">
        <p15:threadingInfo xmlns:p15="http://schemas.microsoft.com/office/powerpoint/2012/main" timeZoneBias="-120"/>
      </p:ext>
      <p:ext uri="{19B8F6BF-5375-455C-9EA6-DF929625EA0E}">
        <p15:presenceInfo xmlns:p15="http://schemas.microsoft.com/office/powerpoint/2012/main" userId="teamlab_data:0;49;ochdldvwy53h_7f4976a6-906b-1037-9558-cbea9e234993;1;58;Martina Barletta (Martina.Barletta@univ-grenoble-alpes.fr);2;1;0;3;20;2024-06-20T08:24:14Z;4;38;{F101E28D-5148-C4D8-C108-E9648153A7B3};" providerId="AD"/>
      </p:ext>
    </p:extLs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 name="Header Placeholder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8396D8DA-7125-4CA3-828C-7DD38985E502}" type="datetimeFigureOut">
              <a:rPr lang="en-US"/>
              <a:t>6/18/2024</a:t>
            </a:fld>
            <a:endParaRPr lang="en-US"/>
          </a:p>
        </p:txBody>
      </p:sp>
      <p:sp>
        <p:nvSpPr>
          <p:cNvPr id="4" name="Slide Image Placeholder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 name="Notes Placeholder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n-US"/>
              <a:t>Edit Master text styles</a:t>
            </a:r>
            <a:endParaRPr/>
          </a:p>
          <a:p>
            <a:pPr lvl="1">
              <a:defRPr/>
            </a:pPr>
            <a:r>
              <a:rPr lang="en-US"/>
              <a:t>Second level</a:t>
            </a:r>
            <a:endParaRPr/>
          </a:p>
          <a:p>
            <a:pPr lvl="2">
              <a:defRPr/>
            </a:pPr>
            <a:r>
              <a:rPr lang="en-US"/>
              <a:t>Third level</a:t>
            </a:r>
            <a:endParaRPr/>
          </a:p>
          <a:p>
            <a:pPr lvl="3">
              <a:defRPr/>
            </a:pPr>
            <a:r>
              <a:rPr lang="en-US"/>
              <a:t>Fourth level</a:t>
            </a:r>
            <a:endParaRPr/>
          </a:p>
          <a:p>
            <a:pPr lvl="4">
              <a:defRPr/>
            </a:pPr>
            <a:r>
              <a:rPr lang="en-US"/>
              <a:t>Fifth level</a:t>
            </a:r>
            <a:endParaRPr/>
          </a:p>
        </p:txBody>
      </p:sp>
      <p:sp>
        <p:nvSpPr>
          <p:cNvPr id="6" name="Footer Placeholder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588AB5DC-3C00-4937-9CE4-4DA4D5B61534}" type="slidenum">
              <a:rPr lang="en-US"/>
              <a:t>‹N°›</a:t>
            </a:fld>
            <a:endParaRPr lang="en-US"/>
          </a:p>
        </p:txBody>
      </p:sp>
    </p:spTree>
  </p:cSld>
  <p:clrMap bg1="lt1" tx1="dk1" bg2="lt2" tx2="dk2" accent1="accent1" accent2="accent2" accent3="accent3" accent4="accent4" accent5="accent5" accent6="accent6" hlink="hlink" folHlink="folHlink"/>
  <p:notesStyle>
    <a:lvl1pPr marL="0" algn="l" defTabSz="914400">
      <a:defRPr sz="1200">
        <a:solidFill>
          <a:schemeClr val="tx1"/>
        </a:solidFill>
        <a:latin typeface="+mn-lt"/>
        <a:ea typeface="+mn-ea"/>
        <a:cs typeface="+mn-cs"/>
      </a:defRPr>
    </a:lvl1pPr>
    <a:lvl2pPr marL="457200" algn="l" defTabSz="914400">
      <a:defRPr sz="1200">
        <a:solidFill>
          <a:schemeClr val="tx1"/>
        </a:solidFill>
        <a:latin typeface="+mn-lt"/>
        <a:ea typeface="+mn-ea"/>
        <a:cs typeface="+mn-cs"/>
      </a:defRPr>
    </a:lvl2pPr>
    <a:lvl3pPr marL="914400" algn="l" defTabSz="914400">
      <a:defRPr sz="1200">
        <a:solidFill>
          <a:schemeClr val="tx1"/>
        </a:solidFill>
        <a:latin typeface="+mn-lt"/>
        <a:ea typeface="+mn-ea"/>
        <a:cs typeface="+mn-cs"/>
      </a:defRPr>
    </a:lvl3pPr>
    <a:lvl4pPr marL="1371600" algn="l" defTabSz="914400">
      <a:defRPr sz="1200">
        <a:solidFill>
          <a:schemeClr val="tx1"/>
        </a:solidFill>
        <a:latin typeface="+mn-lt"/>
        <a:ea typeface="+mn-ea"/>
        <a:cs typeface="+mn-cs"/>
      </a:defRPr>
    </a:lvl4pPr>
    <a:lvl5pPr marL="1828800" algn="l" defTabSz="914400">
      <a:defRPr sz="1200">
        <a:solidFill>
          <a:schemeClr val="tx1"/>
        </a:solidFill>
        <a:latin typeface="+mn-lt"/>
        <a:ea typeface="+mn-ea"/>
        <a:cs typeface="+mn-cs"/>
      </a:defRPr>
    </a:lvl5pPr>
    <a:lvl6pPr marL="2286000" algn="l" defTabSz="914400">
      <a:defRPr sz="1200">
        <a:solidFill>
          <a:schemeClr val="tx1"/>
        </a:solidFill>
        <a:latin typeface="+mn-lt"/>
        <a:ea typeface="+mn-ea"/>
        <a:cs typeface="+mn-cs"/>
      </a:defRPr>
    </a:lvl6pPr>
    <a:lvl7pPr marL="2743200" algn="l" defTabSz="914400">
      <a:defRPr sz="1200">
        <a:solidFill>
          <a:schemeClr val="tx1"/>
        </a:solidFill>
        <a:latin typeface="+mn-lt"/>
        <a:ea typeface="+mn-ea"/>
        <a:cs typeface="+mn-cs"/>
      </a:defRPr>
    </a:lvl7pPr>
    <a:lvl8pPr marL="3200400" algn="l" defTabSz="914400">
      <a:defRPr sz="1200">
        <a:solidFill>
          <a:schemeClr val="tx1"/>
        </a:solidFill>
        <a:latin typeface="+mn-lt"/>
        <a:ea typeface="+mn-ea"/>
        <a:cs typeface="+mn-cs"/>
      </a:defRPr>
    </a:lvl8pPr>
    <a:lvl9pPr marL="3657600" algn="l" defTabSz="91440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C7FCC26B-6BCC-0BFB-066D-53512F913DDE}" type="slidenum">
              <a:rPr/>
              <a:t>1</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40276046" name="Slide Image Placeholder 1"/>
          <p:cNvSpPr>
            <a:spLocks noChangeAspect="1" noGrp="1" noRot="1"/>
          </p:cNvSpPr>
          <p:nvPr>
            <p:ph type="sldImg"/>
          </p:nvPr>
        </p:nvSpPr>
        <p:spPr bwMode="auto"/>
      </p:sp>
      <p:sp>
        <p:nvSpPr>
          <p:cNvPr id="334234998" name="Notes Placeholder 2"/>
          <p:cNvSpPr>
            <a:spLocks noGrp="1"/>
          </p:cNvSpPr>
          <p:nvPr>
            <p:ph type="body" idx="1"/>
          </p:nvPr>
        </p:nvSpPr>
        <p:spPr bwMode="auto"/>
        <p:txBody>
          <a:bodyPr/>
          <a:lstStyle/>
          <a:p>
            <a:pPr>
              <a:defRPr/>
            </a:pPr>
            <a:r>
              <a:rPr/>
              <a:t>Préciser que de nouvelles fonctionnalités sont ajoutées régulièrement</a:t>
            </a:r>
            <a:endParaRPr/>
          </a:p>
        </p:txBody>
      </p:sp>
      <p:sp>
        <p:nvSpPr>
          <p:cNvPr id="94667558" name="Slide Number Placeholder 3"/>
          <p:cNvSpPr>
            <a:spLocks noGrp="1"/>
          </p:cNvSpPr>
          <p:nvPr>
            <p:ph type="sldNum" sz="quarter" idx="10"/>
          </p:nvPr>
        </p:nvSpPr>
        <p:spPr bwMode="auto"/>
        <p:txBody>
          <a:bodyPr/>
          <a:lstStyle/>
          <a:p>
            <a:pPr>
              <a:defRPr/>
            </a:pPr>
            <a:fld id="{0FBA961A-94C0-C6B4-40BE-ACF6255CD0BF}" type="slidenum">
              <a:rPr/>
              <a:t>8</a:t>
            </a:fld>
            <a:endParaRPr/>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13912526" name="Slide Image Placeholder 1"/>
          <p:cNvSpPr>
            <a:spLocks noChangeAspect="1" noGrp="1" noRot="1"/>
          </p:cNvSpPr>
          <p:nvPr>
            <p:ph type="sldImg"/>
          </p:nvPr>
        </p:nvSpPr>
        <p:spPr bwMode="auto"/>
      </p:sp>
      <p:sp>
        <p:nvSpPr>
          <p:cNvPr id="1195072999" name="Notes Placeholder 2"/>
          <p:cNvSpPr>
            <a:spLocks noGrp="1"/>
          </p:cNvSpPr>
          <p:nvPr>
            <p:ph type="body" idx="1"/>
          </p:nvPr>
        </p:nvSpPr>
        <p:spPr bwMode="auto"/>
        <p:txBody>
          <a:bodyPr/>
          <a:lstStyle/>
          <a:p>
            <a:pPr>
              <a:defRPr/>
            </a:pPr>
            <a:r>
              <a:rPr/>
              <a:t>“Réutilisation, ouverture, liberté”</a:t>
            </a:r>
            <a:endParaRPr/>
          </a:p>
          <a:p>
            <a:pPr>
              <a:defRPr/>
            </a:pPr>
            <a:r>
              <a:rPr/>
              <a:t>Docker, Symfony 4, TinyMCE, OpenSeaDragon</a:t>
            </a:r>
            <a:endParaRPr/>
          </a:p>
          <a:p>
            <a:pPr>
              <a:defRPr/>
            </a:pPr>
            <a:r>
              <a:rPr/>
              <a:t>Préciser que de nouvelles fonctionnalités sont ajoutées régulièrement</a:t>
            </a:r>
            <a:endParaRPr/>
          </a:p>
        </p:txBody>
      </p:sp>
      <p:sp>
        <p:nvSpPr>
          <p:cNvPr id="1641920896" name="Slide Number Placeholder 3"/>
          <p:cNvSpPr>
            <a:spLocks noGrp="1"/>
          </p:cNvSpPr>
          <p:nvPr>
            <p:ph type="sldNum" sz="quarter" idx="10"/>
          </p:nvPr>
        </p:nvSpPr>
        <p:spPr bwMode="auto"/>
        <p:txBody>
          <a:bodyPr/>
          <a:lstStyle/>
          <a:p>
            <a:pPr>
              <a:defRPr/>
            </a:pPr>
            <a:fld id="{4573A501-CD94-CE56-2254-B7C61D41F3F0}" type="slidenum">
              <a:rPr/>
              <a:t/>
            </a:fld>
            <a:endParaRPr/>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9423953" name="Slide Image Placeholder 1"/>
          <p:cNvSpPr>
            <a:spLocks noChangeAspect="1" noGrp="1" noRot="1"/>
          </p:cNvSpPr>
          <p:nvPr>
            <p:ph type="sldImg"/>
          </p:nvPr>
        </p:nvSpPr>
        <p:spPr bwMode="auto"/>
      </p:sp>
      <p:sp>
        <p:nvSpPr>
          <p:cNvPr id="1449765774" name="Notes Placeholder 2"/>
          <p:cNvSpPr>
            <a:spLocks noGrp="1"/>
          </p:cNvSpPr>
          <p:nvPr>
            <p:ph type="body" idx="1"/>
          </p:nvPr>
        </p:nvSpPr>
        <p:spPr bwMode="auto"/>
        <p:txBody>
          <a:bodyPr/>
          <a:lstStyle/>
          <a:p>
            <a:pPr>
              <a:defRPr/>
            </a:pPr>
            <a:r>
              <a:rPr/>
              <a:t>Là on va vous montrer un peu à quoi ressemble la plateforme, ce qu’elle permet de faire, etc.</a:t>
            </a:r>
            <a:endParaRPr/>
          </a:p>
        </p:txBody>
      </p:sp>
      <p:sp>
        <p:nvSpPr>
          <p:cNvPr id="950746589" name="Slide Number Placeholder 3"/>
          <p:cNvSpPr>
            <a:spLocks noGrp="1"/>
          </p:cNvSpPr>
          <p:nvPr>
            <p:ph type="sldNum" sz="quarter" idx="10"/>
          </p:nvPr>
        </p:nvSpPr>
        <p:spPr bwMode="auto"/>
        <p:txBody>
          <a:bodyPr/>
          <a:lstStyle/>
          <a:p>
            <a:pPr>
              <a:defRPr/>
            </a:pPr>
            <a:fld id="{CF2E8652-4E16-BB19-EAFB-DD3A5BB8087D}" type="slidenum">
              <a:rPr/>
              <a:t>9</a:t>
            </a:fld>
            <a:endParaRPr/>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Voilà à quoi ressemble la page d’accueil de TACT, cependant pour le reste de la formation nous allons utiliser la sandbox.</a:t>
            </a:r>
            <a:endParaRPr/>
          </a:p>
        </p:txBody>
      </p:sp>
      <p:sp>
        <p:nvSpPr>
          <p:cNvPr id="4" name="Slide Number Placeholder 3"/>
          <p:cNvSpPr>
            <a:spLocks noGrp="1"/>
          </p:cNvSpPr>
          <p:nvPr>
            <p:ph type="sldNum" sz="quarter" idx="10"/>
          </p:nvPr>
        </p:nvSpPr>
        <p:spPr bwMode="auto"/>
        <p:txBody>
          <a:bodyPr/>
          <a:lstStyle/>
          <a:p>
            <a:pPr>
              <a:defRPr/>
            </a:pPr>
            <a:fld id="{E0E0F80F-0276-3E93-6960-169121720498}" type="slidenum">
              <a:rPr/>
              <a:t>10</a:t>
            </a:fld>
            <a:endParaRPr/>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49B9E990-B139-6ADA-84C1-B69D84801292}" type="slidenum">
              <a:rPr/>
              <a:t/>
            </a:fld>
            <a:endParaRPr/>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Passage à Iris : parce que j’ai eu mon propre projet et donc je vais montrer comment transcrire et gérer un projet sur tact :)</a:t>
            </a:r>
            <a:endParaRPr/>
          </a:p>
        </p:txBody>
      </p:sp>
      <p:sp>
        <p:nvSpPr>
          <p:cNvPr id="4" name="Slide Number Placeholder 3"/>
          <p:cNvSpPr>
            <a:spLocks noGrp="1"/>
          </p:cNvSpPr>
          <p:nvPr>
            <p:ph type="sldNum" sz="quarter" idx="10"/>
          </p:nvPr>
        </p:nvSpPr>
        <p:spPr bwMode="auto"/>
        <p:txBody>
          <a:bodyPr/>
          <a:lstStyle/>
          <a:p>
            <a:pPr>
              <a:defRPr/>
            </a:pPr>
            <a:fld id="{B73CCEDD-2EAC-7206-8EC6-8BA54731C714}" type="slidenum">
              <a:rPr/>
              <a:t>12</a:t>
            </a:fld>
            <a:endParaRPr/>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60990380" name="Slide Image Placeholder 1"/>
          <p:cNvSpPr>
            <a:spLocks noChangeAspect="1" noGrp="1" noRot="1"/>
          </p:cNvSpPr>
          <p:nvPr>
            <p:ph type="sldImg"/>
          </p:nvPr>
        </p:nvSpPr>
        <p:spPr bwMode="auto"/>
      </p:sp>
      <p:sp>
        <p:nvSpPr>
          <p:cNvPr id="815944829" name="Notes Placeholder 2"/>
          <p:cNvSpPr>
            <a:spLocks noGrp="1"/>
          </p:cNvSpPr>
          <p:nvPr>
            <p:ph type="body" idx="1"/>
          </p:nvPr>
        </p:nvSpPr>
        <p:spPr bwMode="auto"/>
        <p:txBody>
          <a:bodyPr/>
          <a:lstStyle/>
          <a:p>
            <a:pPr>
              <a:defRPr/>
            </a:pPr>
            <a:r>
              <a:rPr/>
              <a:t>Là on va vous montrer un peu à quoi ressemble la plateforme, ce qu’elle permet de faire, etc.</a:t>
            </a:r>
            <a:endParaRPr/>
          </a:p>
        </p:txBody>
      </p:sp>
      <p:sp>
        <p:nvSpPr>
          <p:cNvPr id="1810995605" name="Slide Number Placeholder 3"/>
          <p:cNvSpPr>
            <a:spLocks noGrp="1"/>
          </p:cNvSpPr>
          <p:nvPr>
            <p:ph type="sldNum" sz="quarter" idx="10"/>
          </p:nvPr>
        </p:nvSpPr>
        <p:spPr bwMode="auto"/>
        <p:txBody>
          <a:bodyPr/>
          <a:lstStyle/>
          <a:p>
            <a:pPr>
              <a:defRPr/>
            </a:pPr>
            <a:fld id="{C094FCC2-6F27-ACEF-C415-4B6A6E7B3F39}" type="slidenum">
              <a:rPr/>
              <a:t/>
            </a:fld>
            <a:endParaRPr/>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17943802" name="Slide Image Placeholder 1"/>
          <p:cNvSpPr>
            <a:spLocks noChangeAspect="1" noGrp="1" noRot="1"/>
          </p:cNvSpPr>
          <p:nvPr>
            <p:ph type="sldImg"/>
          </p:nvPr>
        </p:nvSpPr>
        <p:spPr bwMode="auto"/>
      </p:sp>
      <p:sp>
        <p:nvSpPr>
          <p:cNvPr id="1091730394" name="Notes Placeholder 2"/>
          <p:cNvSpPr>
            <a:spLocks noGrp="1"/>
          </p:cNvSpPr>
          <p:nvPr>
            <p:ph type="body" idx="1"/>
          </p:nvPr>
        </p:nvSpPr>
        <p:spPr bwMode="auto"/>
        <p:txBody>
          <a:bodyPr/>
          <a:lstStyle/>
          <a:p>
            <a:pPr>
              <a:defRPr/>
            </a:pPr>
            <a:r>
              <a:rPr/>
              <a:t>La sandbox est une copie de TACT faite pour les formations et les tests. Donc si vous souhaitez plus tard créer votre propre projet il faudra le faire sur le site de TACT et non sur la sandbox.</a:t>
            </a:r>
            <a:endParaRPr/>
          </a:p>
        </p:txBody>
      </p:sp>
      <p:sp>
        <p:nvSpPr>
          <p:cNvPr id="1837096829" name="Slide Number Placeholder 3"/>
          <p:cNvSpPr>
            <a:spLocks noGrp="1"/>
          </p:cNvSpPr>
          <p:nvPr>
            <p:ph type="sldNum" sz="quarter" idx="10"/>
          </p:nvPr>
        </p:nvSpPr>
        <p:spPr bwMode="auto"/>
        <p:txBody>
          <a:bodyPr/>
          <a:lstStyle/>
          <a:p>
            <a:pPr>
              <a:defRPr/>
            </a:pPr>
            <a:fld id="{D351222B-B7BC-CC95-F79A-AA86AAF76DED}" type="slidenum">
              <a:rPr/>
              <a:t>11</a:t>
            </a:fld>
            <a:endParaRPr/>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98EEC5A-0EF7-680B-EB89-C5543CD54FF4}" type="slidenum">
              <a:rPr/>
              <a:t>13</a:t>
            </a:fld>
            <a:endParaRPr/>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C6AB581-E9F8-C638-60BD-503F1206DCE5}" type="slidenum">
              <a:rPr/>
              <a:t>14</a:t>
            </a:fld>
            <a:endParaRPr/>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Sonia : mots d’accueil</a:t>
            </a:r>
            <a:endParaRPr/>
          </a:p>
          <a:p>
            <a:pPr marL="217793" indent="-217793">
              <a:buFont typeface="Arial"/>
              <a:buChar char="–"/>
              <a:defRPr/>
            </a:pPr>
            <a:r>
              <a:rPr/>
              <a:t>remerciements</a:t>
            </a:r>
            <a:endParaRPr/>
          </a:p>
          <a:p>
            <a:pPr marL="217793" indent="-217793">
              <a:buFont typeface="Arial"/>
              <a:buChar char="–"/>
              <a:defRPr/>
            </a:pPr>
            <a:r>
              <a:rPr/>
              <a:t>nous a semblé intéressant de proposer une formation conjointe des deux outils</a:t>
            </a:r>
            <a:endParaRPr/>
          </a:p>
          <a:p>
            <a:pPr marL="217793" indent="-217793">
              <a:buFont typeface="Arial"/>
              <a:buChar char="–"/>
              <a:defRPr/>
            </a:pPr>
            <a:r>
              <a:rPr/>
              <a:t>au programme :</a:t>
            </a:r>
            <a:endParaRPr/>
          </a:p>
          <a:p>
            <a:pPr marL="617843" lvl="1" indent="-217793">
              <a:buFont typeface="Arial"/>
              <a:buChar char="–"/>
              <a:defRPr/>
            </a:pPr>
            <a:r>
              <a:rPr/>
              <a:t>notions importantes autour de la transcription et de l’annotation</a:t>
            </a:r>
            <a:endParaRPr/>
          </a:p>
          <a:p>
            <a:pPr marL="617843" lvl="1" indent="-217793">
              <a:buFont typeface="Arial"/>
              <a:buChar char="–"/>
              <a:defRPr/>
            </a:pPr>
            <a:r>
              <a:rPr/>
              <a:t>prés. des outils et de leur histoire</a:t>
            </a:r>
            <a:endParaRPr/>
          </a:p>
          <a:p>
            <a:pPr marL="617843" lvl="1" indent="-217793">
              <a:buFont typeface="Arial"/>
              <a:buChar char="–"/>
              <a:defRPr/>
            </a:pPr>
            <a:r>
              <a:rPr/>
              <a:t>Les fonctionnalités</a:t>
            </a:r>
            <a:endParaRPr/>
          </a:p>
          <a:p>
            <a:pPr marL="617843" lvl="1" indent="-217793">
              <a:buFont typeface="Arial"/>
              <a:buChar char="–"/>
              <a:defRPr/>
            </a:pPr>
            <a:r>
              <a:rPr/>
              <a:t>atelier pour prise en main puis aller plus loin si questions / besoins spécifiques</a:t>
            </a:r>
            <a:endParaRPr/>
          </a:p>
        </p:txBody>
      </p:sp>
      <p:sp>
        <p:nvSpPr>
          <p:cNvPr id="4" name="Slide Number Placeholder 3"/>
          <p:cNvSpPr>
            <a:spLocks noGrp="1"/>
          </p:cNvSpPr>
          <p:nvPr>
            <p:ph type="sldNum" sz="quarter" idx="10"/>
          </p:nvPr>
        </p:nvSpPr>
        <p:spPr bwMode="auto"/>
        <p:txBody>
          <a:bodyPr/>
          <a:lstStyle/>
          <a:p>
            <a:pPr>
              <a:defRPr/>
            </a:pPr>
            <a:fld id="{276A9A37-2C2C-AA1F-E426-A9063421BC3D}" type="slidenum">
              <a:rPr/>
              <a:t>2</a:t>
            </a:fld>
            <a:endParaRPr/>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3D527179-CACD-36CA-754F-06601C05B993}" type="slidenum">
              <a:rPr/>
              <a:t>15</a:t>
            </a:fld>
            <a:endParaRPr/>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45442418" name="Slide Image Placeholder 1"/>
          <p:cNvSpPr>
            <a:spLocks noChangeAspect="1" noGrp="1" noRot="1"/>
          </p:cNvSpPr>
          <p:nvPr>
            <p:ph type="sldImg"/>
          </p:nvPr>
        </p:nvSpPr>
        <p:spPr bwMode="auto"/>
      </p:sp>
      <p:sp>
        <p:nvSpPr>
          <p:cNvPr id="755308993" name="Notes Placeholder 2"/>
          <p:cNvSpPr>
            <a:spLocks noGrp="1"/>
          </p:cNvSpPr>
          <p:nvPr>
            <p:ph type="body" idx="1"/>
          </p:nvPr>
        </p:nvSpPr>
        <p:spPr bwMode="auto"/>
        <p:txBody>
          <a:bodyPr/>
          <a:lstStyle/>
          <a:p>
            <a:pPr>
              <a:defRPr/>
            </a:pPr>
            <a:endParaRPr/>
          </a:p>
        </p:txBody>
      </p:sp>
      <p:sp>
        <p:nvSpPr>
          <p:cNvPr id="1113066153" name="Slide Number Placeholder 3"/>
          <p:cNvSpPr>
            <a:spLocks noGrp="1"/>
          </p:cNvSpPr>
          <p:nvPr>
            <p:ph type="sldNum" sz="quarter" idx="10"/>
          </p:nvPr>
        </p:nvSpPr>
        <p:spPr bwMode="auto"/>
        <p:txBody>
          <a:bodyPr/>
          <a:lstStyle/>
          <a:p>
            <a:pPr>
              <a:defRPr/>
            </a:pPr>
            <a:fld id="{C6DC98F6-87B6-6D5A-2FDD-49989A2188BC}" type="slidenum">
              <a:rPr/>
              <a:t>16</a:t>
            </a:fld>
            <a:endParaRPr/>
          </a:p>
        </p:txBody>
      </p:sp>
    </p:spTree>
  </p:cSld>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17937863" name="Slide Image Placeholder 1"/>
          <p:cNvSpPr>
            <a:spLocks noChangeAspect="1" noGrp="1" noRot="1"/>
          </p:cNvSpPr>
          <p:nvPr>
            <p:ph type="sldImg"/>
          </p:nvPr>
        </p:nvSpPr>
        <p:spPr bwMode="auto"/>
      </p:sp>
      <p:sp>
        <p:nvSpPr>
          <p:cNvPr id="1922608494" name="Notes Placeholder 2"/>
          <p:cNvSpPr>
            <a:spLocks noGrp="1"/>
          </p:cNvSpPr>
          <p:nvPr>
            <p:ph type="body" idx="1"/>
          </p:nvPr>
        </p:nvSpPr>
        <p:spPr bwMode="auto"/>
        <p:txBody>
          <a:bodyPr/>
          <a:lstStyle/>
          <a:p>
            <a:pPr>
              <a:defRPr/>
            </a:pPr>
            <a:r>
              <a:rPr/>
              <a:t>A REMPLACER SI CSS CHAT OK</a:t>
            </a:r>
            <a:endParaRPr/>
          </a:p>
        </p:txBody>
      </p:sp>
      <p:sp>
        <p:nvSpPr>
          <p:cNvPr id="1639938197" name="Slide Number Placeholder 3"/>
          <p:cNvSpPr>
            <a:spLocks noGrp="1"/>
          </p:cNvSpPr>
          <p:nvPr>
            <p:ph type="sldNum" sz="quarter" idx="10"/>
          </p:nvPr>
        </p:nvSpPr>
        <p:spPr bwMode="auto"/>
        <p:txBody>
          <a:bodyPr/>
          <a:lstStyle/>
          <a:p>
            <a:pPr>
              <a:defRPr/>
            </a:pPr>
            <a:fld id="{415810D2-18D0-1B99-4BF7-D6B07B2BA27B}" type="slidenum">
              <a:rPr/>
              <a:t>17</a:t>
            </a:fld>
            <a:endParaRPr/>
          </a:p>
        </p:txBody>
      </p:sp>
    </p:spTree>
  </p:cSld>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3848372" name="Slide Image Placeholder 1"/>
          <p:cNvSpPr>
            <a:spLocks noChangeAspect="1" noGrp="1" noRot="1"/>
          </p:cNvSpPr>
          <p:nvPr>
            <p:ph type="sldImg"/>
          </p:nvPr>
        </p:nvSpPr>
        <p:spPr bwMode="auto"/>
      </p:sp>
      <p:sp>
        <p:nvSpPr>
          <p:cNvPr id="1629602768" name="Notes Placeholder 2"/>
          <p:cNvSpPr>
            <a:spLocks noGrp="1"/>
          </p:cNvSpPr>
          <p:nvPr>
            <p:ph type="body" idx="1"/>
          </p:nvPr>
        </p:nvSpPr>
        <p:spPr bwMode="auto"/>
        <p:txBody>
          <a:bodyPr/>
          <a:lstStyle/>
          <a:p>
            <a:pPr>
              <a:defRPr/>
            </a:pPr>
            <a:endParaRPr/>
          </a:p>
        </p:txBody>
      </p:sp>
      <p:sp>
        <p:nvSpPr>
          <p:cNvPr id="2050979119" name="Slide Number Placeholder 3"/>
          <p:cNvSpPr>
            <a:spLocks noGrp="1"/>
          </p:cNvSpPr>
          <p:nvPr>
            <p:ph type="sldNum" sz="quarter" idx="10"/>
          </p:nvPr>
        </p:nvSpPr>
        <p:spPr bwMode="auto"/>
        <p:txBody>
          <a:bodyPr/>
          <a:lstStyle/>
          <a:p>
            <a:pPr>
              <a:defRPr/>
            </a:pPr>
            <a:fld id="{3C0E28EA-59F7-DA06-D74C-90D6FBBC3B2B}" type="slidenum">
              <a:rPr/>
              <a:t>18</a:t>
            </a:fld>
            <a:endParaRPr/>
          </a:p>
        </p:txBody>
      </p:sp>
    </p:spTree>
  </p:cSld>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F3E25E3-14F4-578C-B26F-5D57CCB6B6E9}" type="slidenum">
              <a:rPr/>
              <a:t/>
            </a:fld>
            <a:endParaRPr/>
          </a:p>
        </p:txBody>
      </p:sp>
    </p:spTree>
  </p:cSld>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98351467" name="Slide Image Placeholder 1"/>
          <p:cNvSpPr>
            <a:spLocks noChangeAspect="1" noGrp="1" noRot="1"/>
          </p:cNvSpPr>
          <p:nvPr>
            <p:ph type="sldImg"/>
          </p:nvPr>
        </p:nvSpPr>
        <p:spPr bwMode="auto"/>
      </p:sp>
      <p:sp>
        <p:nvSpPr>
          <p:cNvPr id="822036014" name="Notes Placeholder 2"/>
          <p:cNvSpPr>
            <a:spLocks noGrp="1"/>
          </p:cNvSpPr>
          <p:nvPr>
            <p:ph type="body" idx="1"/>
          </p:nvPr>
        </p:nvSpPr>
        <p:spPr bwMode="auto"/>
        <p:txBody>
          <a:bodyPr/>
          <a:lstStyle/>
          <a:p>
            <a:pPr>
              <a:defRPr/>
            </a:pPr>
            <a:endParaRPr/>
          </a:p>
        </p:txBody>
      </p:sp>
      <p:sp>
        <p:nvSpPr>
          <p:cNvPr id="748427229" name="Slide Number Placeholder 3"/>
          <p:cNvSpPr>
            <a:spLocks noGrp="1"/>
          </p:cNvSpPr>
          <p:nvPr>
            <p:ph type="sldNum" sz="quarter" idx="10"/>
          </p:nvPr>
        </p:nvSpPr>
        <p:spPr bwMode="auto"/>
        <p:txBody>
          <a:bodyPr/>
          <a:lstStyle/>
          <a:p>
            <a:pPr>
              <a:defRPr/>
            </a:pPr>
            <a:fld id="{5C4FBF04-3B6A-8E34-6E54-2BE3E1023E89}" type="slidenum">
              <a:rPr/>
              <a:t/>
            </a:fld>
            <a:endParaRPr/>
          </a:p>
        </p:txBody>
      </p:sp>
    </p:spTree>
  </p:cSld>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5CFABA5A-9639-84EF-F83B-847E7D0B9073}" type="slidenum">
              <a:rPr/>
              <a:t/>
            </a:fld>
            <a:endParaRPr/>
          </a:p>
        </p:txBody>
      </p:sp>
    </p:spTree>
  </p:cSld>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AF10203B-6F64-639D-96DF-C5179859499A}" type="slidenum">
              <a:rPr/>
              <a:t/>
            </a:fld>
            <a:endParaRPr/>
          </a:p>
        </p:txBody>
      </p:sp>
    </p:spTree>
  </p:cSld>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66723991" name="Slide Image Placeholder 1"/>
          <p:cNvSpPr>
            <a:spLocks noChangeAspect="1" noGrp="1" noRot="1"/>
          </p:cNvSpPr>
          <p:nvPr>
            <p:ph type="sldImg"/>
          </p:nvPr>
        </p:nvSpPr>
        <p:spPr bwMode="auto"/>
      </p:sp>
      <p:sp>
        <p:nvSpPr>
          <p:cNvPr id="769429663" name="Notes Placeholder 2"/>
          <p:cNvSpPr>
            <a:spLocks noGrp="1"/>
          </p:cNvSpPr>
          <p:nvPr>
            <p:ph type="body" idx="1"/>
          </p:nvPr>
        </p:nvSpPr>
        <p:spPr bwMode="auto"/>
        <p:txBody>
          <a:bodyPr/>
          <a:lstStyle/>
          <a:p>
            <a:pPr>
              <a:defRPr/>
            </a:pPr>
            <a:endParaRPr/>
          </a:p>
        </p:txBody>
      </p:sp>
      <p:sp>
        <p:nvSpPr>
          <p:cNvPr id="1916006815" name="Slide Number Placeholder 3"/>
          <p:cNvSpPr>
            <a:spLocks noGrp="1"/>
          </p:cNvSpPr>
          <p:nvPr>
            <p:ph type="sldNum" sz="quarter" idx="10"/>
          </p:nvPr>
        </p:nvSpPr>
        <p:spPr bwMode="auto"/>
        <p:txBody>
          <a:bodyPr/>
          <a:lstStyle/>
          <a:p>
            <a:pPr>
              <a:defRPr/>
            </a:pPr>
            <a:fld id="{B1E48FA2-16CB-E62B-848B-4B5CBE3AAF41}" type="slidenum">
              <a:rPr/>
              <a:t/>
            </a:fld>
            <a:endParaRPr/>
          </a:p>
        </p:txBody>
      </p:sp>
    </p:spTree>
  </p:cSld>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5DAC8D1-04F3-C095-8DB0-0A911A0392EE}" type="slidenum">
              <a:rPr/>
              <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07B7DDF-0DC6-8656-FB75-8C1A227B659C}" type="slidenum">
              <a:rPr/>
              <a:t>3</a:t>
            </a:fld>
            <a:endParaRPr/>
          </a:p>
        </p:txBody>
      </p:sp>
    </p:spTree>
  </p:cSld>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96805116" name="Slide Image Placeholder 1"/>
          <p:cNvSpPr>
            <a:spLocks noChangeAspect="1" noGrp="1" noRot="1"/>
          </p:cNvSpPr>
          <p:nvPr>
            <p:ph type="sldImg"/>
          </p:nvPr>
        </p:nvSpPr>
        <p:spPr bwMode="auto"/>
      </p:sp>
      <p:sp>
        <p:nvSpPr>
          <p:cNvPr id="2077271403" name="Notes Placeholder 2"/>
          <p:cNvSpPr>
            <a:spLocks noGrp="1"/>
          </p:cNvSpPr>
          <p:nvPr>
            <p:ph type="body" idx="1"/>
          </p:nvPr>
        </p:nvSpPr>
        <p:spPr bwMode="auto"/>
        <p:txBody>
          <a:bodyPr/>
          <a:lstStyle/>
          <a:p>
            <a:pPr>
              <a:defRPr/>
            </a:pPr>
            <a:endParaRPr/>
          </a:p>
        </p:txBody>
      </p:sp>
      <p:sp>
        <p:nvSpPr>
          <p:cNvPr id="1768802151" name="Slide Number Placeholder 3"/>
          <p:cNvSpPr>
            <a:spLocks noGrp="1"/>
          </p:cNvSpPr>
          <p:nvPr>
            <p:ph type="sldNum" sz="quarter" idx="10"/>
          </p:nvPr>
        </p:nvSpPr>
        <p:spPr bwMode="auto"/>
        <p:txBody>
          <a:bodyPr/>
          <a:lstStyle/>
          <a:p>
            <a:pPr>
              <a:defRPr/>
            </a:pPr>
            <a:fld id="{D28DBC9C-6139-8CED-8A66-15E47DB44911}" type="slidenum">
              <a:rPr/>
              <a:t/>
            </a:fld>
            <a:endParaRPr/>
          </a:p>
        </p:txBody>
      </p:sp>
    </p:spTree>
  </p:cSld>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F0FCC820-5289-52B7-A3A6-3DA7DEF15CBF}" type="slidenum">
              <a:rPr/>
              <a:t>19</a:t>
            </a:fld>
            <a:endParaRPr/>
          </a:p>
        </p:txBody>
      </p:sp>
    </p:spTree>
  </p:cSld>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36216699" name="Slide Image Placeholder 1"/>
          <p:cNvSpPr>
            <a:spLocks noChangeAspect="1" noGrp="1" noRot="1"/>
          </p:cNvSpPr>
          <p:nvPr>
            <p:ph type="sldImg"/>
          </p:nvPr>
        </p:nvSpPr>
        <p:spPr bwMode="auto"/>
      </p:sp>
      <p:sp>
        <p:nvSpPr>
          <p:cNvPr id="1991688120" name="Notes Placeholder 2"/>
          <p:cNvSpPr>
            <a:spLocks noGrp="1"/>
          </p:cNvSpPr>
          <p:nvPr>
            <p:ph type="body" idx="1"/>
          </p:nvPr>
        </p:nvSpPr>
        <p:spPr bwMode="auto"/>
        <p:txBody>
          <a:bodyPr/>
          <a:lstStyle/>
          <a:p>
            <a:pPr>
              <a:defRPr/>
            </a:pPr>
            <a:endParaRPr/>
          </a:p>
        </p:txBody>
      </p:sp>
      <p:sp>
        <p:nvSpPr>
          <p:cNvPr id="13379071" name="Slide Number Placeholder 3"/>
          <p:cNvSpPr>
            <a:spLocks noGrp="1"/>
          </p:cNvSpPr>
          <p:nvPr>
            <p:ph type="sldNum" sz="quarter" idx="10"/>
          </p:nvPr>
        </p:nvSpPr>
        <p:spPr bwMode="auto"/>
        <p:txBody>
          <a:bodyPr/>
          <a:lstStyle/>
          <a:p>
            <a:pPr>
              <a:defRPr/>
            </a:pPr>
            <a:fld id="{0A468987-6A48-D762-B7E9-592AE105397F}" type="slidenum">
              <a:rPr/>
              <a:t>20</a:t>
            </a:fld>
            <a:endParaRPr/>
          </a:p>
        </p:txBody>
      </p:sp>
    </p:spTree>
  </p:cSld>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7F5A4876-EB6F-5824-CDF2-F15B8E08D163}" type="slidenum">
              <a:rPr/>
              <a:t>21</a:t>
            </a:fld>
            <a:endParaRPr/>
          </a:p>
        </p:txBody>
      </p:sp>
    </p:spTree>
  </p:cSld>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et avec ceci, vous êtes prêts :)</a:t>
            </a:r>
            <a:endParaRPr/>
          </a:p>
        </p:txBody>
      </p:sp>
      <p:sp>
        <p:nvSpPr>
          <p:cNvPr id="4" name="Slide Number Placeholder 3"/>
          <p:cNvSpPr>
            <a:spLocks noGrp="1"/>
          </p:cNvSpPr>
          <p:nvPr>
            <p:ph type="sldNum" sz="quarter" idx="10"/>
          </p:nvPr>
        </p:nvSpPr>
        <p:spPr bwMode="auto"/>
        <p:txBody>
          <a:bodyPr/>
          <a:lstStyle/>
          <a:p>
            <a:pPr>
              <a:defRPr/>
            </a:pPr>
            <a:fld id="{AAF109B4-5559-DC69-AB79-27556E2E995B}" type="slidenum">
              <a:rPr/>
              <a:t>22</a:t>
            </a:fld>
            <a:endParaRPr/>
          </a:p>
        </p:txBody>
      </p:sp>
    </p:spTree>
  </p:cSld>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82095323" name="Slide Image Placeholder 1"/>
          <p:cNvSpPr>
            <a:spLocks noChangeAspect="1" noGrp="1" noRot="1"/>
          </p:cNvSpPr>
          <p:nvPr>
            <p:ph type="sldImg"/>
          </p:nvPr>
        </p:nvSpPr>
        <p:spPr bwMode="auto"/>
      </p:sp>
      <p:sp>
        <p:nvSpPr>
          <p:cNvPr id="828515137" name="Notes Placeholder 2"/>
          <p:cNvSpPr>
            <a:spLocks noGrp="1"/>
          </p:cNvSpPr>
          <p:nvPr>
            <p:ph type="body" idx="1"/>
          </p:nvPr>
        </p:nvSpPr>
        <p:spPr bwMode="auto"/>
        <p:txBody>
          <a:bodyPr/>
          <a:lstStyle/>
          <a:p>
            <a:pPr>
              <a:defRPr/>
            </a:pPr>
            <a:r>
              <a:rPr/>
              <a:t>et avec ceci, vous êtes prêts :)</a:t>
            </a:r>
            <a:endParaRPr/>
          </a:p>
        </p:txBody>
      </p:sp>
      <p:sp>
        <p:nvSpPr>
          <p:cNvPr id="1274058622" name="Slide Number Placeholder 3"/>
          <p:cNvSpPr>
            <a:spLocks noGrp="1"/>
          </p:cNvSpPr>
          <p:nvPr>
            <p:ph type="sldNum" sz="quarter" idx="10"/>
          </p:nvPr>
        </p:nvSpPr>
        <p:spPr bwMode="auto"/>
        <p:txBody>
          <a:bodyPr/>
          <a:lstStyle/>
          <a:p>
            <a:pPr>
              <a:defRPr/>
            </a:pPr>
            <a:fld id="{1E3B914C-F207-CFA1-48AD-B335C616AD92}" type="slidenum">
              <a:rPr/>
              <a:t/>
            </a:fld>
            <a:endParaRPr/>
          </a:p>
        </p:txBody>
      </p:sp>
    </p:spTree>
  </p:cSld>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96720015" name="Slide Image Placeholder 1"/>
          <p:cNvSpPr>
            <a:spLocks noChangeAspect="1" noGrp="1" noRot="1"/>
          </p:cNvSpPr>
          <p:nvPr>
            <p:ph type="sldImg"/>
          </p:nvPr>
        </p:nvSpPr>
        <p:spPr bwMode="auto"/>
      </p:sp>
      <p:sp>
        <p:nvSpPr>
          <p:cNvPr id="226101354" name="Notes Placeholder 2"/>
          <p:cNvSpPr>
            <a:spLocks noGrp="1"/>
          </p:cNvSpPr>
          <p:nvPr>
            <p:ph type="body" idx="1"/>
          </p:nvPr>
        </p:nvSpPr>
        <p:spPr bwMode="auto"/>
        <p:txBody>
          <a:bodyPr/>
          <a:lstStyle/>
          <a:p>
            <a:pPr>
              <a:defRPr/>
            </a:pPr>
            <a:endParaRPr/>
          </a:p>
        </p:txBody>
      </p:sp>
      <p:sp>
        <p:nvSpPr>
          <p:cNvPr id="239259151" name="Slide Number Placeholder 3"/>
          <p:cNvSpPr>
            <a:spLocks noGrp="1"/>
          </p:cNvSpPr>
          <p:nvPr>
            <p:ph type="sldNum" sz="quarter" idx="10"/>
          </p:nvPr>
        </p:nvSpPr>
        <p:spPr bwMode="auto"/>
        <p:txBody>
          <a:bodyPr/>
          <a:lstStyle/>
          <a:p>
            <a:pPr>
              <a:defRPr/>
            </a:pPr>
            <a:fld id="{EDF15991-8849-C107-7BB4-0DF513084936}" type="slidenum">
              <a:rPr/>
              <a:t/>
            </a:fld>
            <a:endParaRPr/>
          </a:p>
        </p:txBody>
      </p:sp>
    </p:spTree>
  </p:cSld>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E63AA652-10D0-58FF-5870-C7D3FC30059F}" type="slidenum">
              <a:rPr/>
              <a:t/>
            </a:fld>
            <a:endParaRPr/>
          </a:p>
        </p:txBody>
      </p:sp>
    </p:spTree>
  </p:cSld>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15716898" name="Slide Image Placeholder 1"/>
          <p:cNvSpPr>
            <a:spLocks noChangeAspect="1" noGrp="1" noRot="1"/>
          </p:cNvSpPr>
          <p:nvPr>
            <p:ph type="sldImg"/>
          </p:nvPr>
        </p:nvSpPr>
        <p:spPr bwMode="auto"/>
      </p:sp>
      <p:sp>
        <p:nvSpPr>
          <p:cNvPr id="1613201335" name="Notes Placeholder 2"/>
          <p:cNvSpPr>
            <a:spLocks noGrp="1"/>
          </p:cNvSpPr>
          <p:nvPr>
            <p:ph type="body" idx="1"/>
          </p:nvPr>
        </p:nvSpPr>
        <p:spPr bwMode="auto"/>
        <p:txBody>
          <a:bodyPr/>
          <a:lstStyle/>
          <a:p>
            <a:pPr>
              <a:defRPr/>
            </a:pPr>
            <a:endParaRPr/>
          </a:p>
        </p:txBody>
      </p:sp>
      <p:sp>
        <p:nvSpPr>
          <p:cNvPr id="1247710968" name="Slide Number Placeholder 3"/>
          <p:cNvSpPr>
            <a:spLocks noGrp="1"/>
          </p:cNvSpPr>
          <p:nvPr>
            <p:ph type="sldNum" sz="quarter" idx="10"/>
          </p:nvPr>
        </p:nvSpPr>
        <p:spPr bwMode="auto"/>
        <p:txBody>
          <a:bodyPr/>
          <a:lstStyle/>
          <a:p>
            <a:pPr>
              <a:defRPr/>
            </a:pPr>
            <a:fld id="{9991CB2B-8F2A-8DAF-D0E3-358E372FB94A}" type="slidenum">
              <a:rPr/>
              <a:t/>
            </a:fld>
            <a:endParaRPr/>
          </a:p>
        </p:txBody>
      </p:sp>
    </p:spTree>
  </p:cSld>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D58E5BDE-F2A7-3D68-8D81-61D822285AA7}" type="slidenum">
              <a:rPr/>
              <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90B08E89-362D-02B5-2299-E25D6B9BA888}" type="slidenum">
              <a:rPr/>
              <a:t>4</a:t>
            </a:fld>
            <a:endParaRPr/>
          </a:p>
        </p:txBody>
      </p:sp>
    </p:spTree>
  </p:cSld>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endParaRPr/>
          </a:p>
        </p:txBody>
      </p:sp>
      <p:sp>
        <p:nvSpPr>
          <p:cNvPr id="4" name="Slide Number Placeholder 3"/>
          <p:cNvSpPr>
            <a:spLocks noGrp="1"/>
          </p:cNvSpPr>
          <p:nvPr>
            <p:ph type="sldNum" sz="quarter" idx="10"/>
          </p:nvPr>
        </p:nvSpPr>
        <p:spPr bwMode="auto"/>
        <p:txBody>
          <a:bodyPr/>
          <a:lstStyle/>
          <a:p>
            <a:pPr>
              <a:defRPr/>
            </a:pPr>
            <a:fld id="{2E755A1A-7D86-4513-E748-138968690A01}" type="slidenum">
              <a:rPr/>
              <a:t/>
            </a:fld>
            <a:endParaRPr/>
          </a:p>
        </p:txBody>
      </p:sp>
    </p:spTree>
  </p:cSld>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Sonia</a:t>
            </a:r>
            <a:endParaRPr/>
          </a:p>
          <a:p>
            <a:pPr>
              <a:defRPr/>
            </a:pPr>
            <a:r>
              <a:rPr/>
              <a:t>Brièvement origines du projet -&gt; but visé de l’outil</a:t>
            </a:r>
            <a:endParaRPr/>
          </a:p>
          <a:p>
            <a:pPr>
              <a:defRPr/>
            </a:pPr>
            <a:endParaRPr/>
          </a:p>
          <a:p>
            <a:pPr>
              <a:defRPr/>
            </a:pPr>
            <a:r>
              <a:rPr/>
              <a:t>Suite de WebAnno : était logiciel d’annotation manuelle et de gestion des annotations mais </a:t>
            </a:r>
            <a:endParaRPr/>
          </a:p>
          <a:p>
            <a:pPr>
              <a:defRPr/>
            </a:pPr>
            <a:r>
              <a:rPr/>
              <a:t>INCEpTION = en + plateforme qui facilite l’annotation collaborative, et permet choix d’annotation embarquée/débarquée, permet annotation multicouches et permet aussi de </a:t>
            </a:r>
            <a:r>
              <a:rPr lang="en-US" sz="1200" b="0" i="0" u="none" strike="noStrike" cap="none" spc="0">
                <a:solidFill>
                  <a:schemeClr val="tx1"/>
                </a:solidFill>
                <a:latin typeface="Calibri"/>
                <a:ea typeface="Calibri"/>
                <a:cs typeface="Calibri"/>
              </a:rPr>
              <a:t>proposer automatiquement un modèle d’annotations à partir de qq annotations manuelles</a:t>
            </a:r>
            <a:endParaRPr lang="en-US" sz="1200" b="0" i="0" u="none" strike="noStrike" cap="none" spc="0">
              <a:solidFill>
                <a:schemeClr val="tx1"/>
              </a:solidFill>
              <a:latin typeface="Calibri"/>
              <a:ea typeface="Calibri"/>
              <a:cs typeface="Calibri"/>
            </a:endParaRPr>
          </a:p>
          <a:p>
            <a:pPr>
              <a:defRPr/>
            </a:pPr>
            <a:endParaRPr/>
          </a:p>
          <a:p>
            <a:pPr marL="217793" indent="-217793">
              <a:buFont typeface="Arial"/>
              <a:buChar char="–"/>
              <a:defRPr/>
            </a:pPr>
            <a:r>
              <a:rPr lang="en-US" sz="1200" b="0" i="0" u="none" strike="noStrike" cap="none" spc="0">
                <a:solidFill>
                  <a:schemeClr val="tx1"/>
                </a:solidFill>
                <a:latin typeface="Calibri"/>
                <a:ea typeface="Calibri"/>
                <a:cs typeface="Calibri"/>
              </a:rPr>
              <a:t>UT Darmstadt</a:t>
            </a:r>
            <a:endParaRPr lang="en-US" sz="1200" b="0" i="0" u="none" strike="noStrike" cap="none" spc="0">
              <a:solidFill>
                <a:schemeClr val="tx1"/>
              </a:solidFill>
              <a:latin typeface="Calibri"/>
              <a:ea typeface="Calibri"/>
              <a:cs typeface="Calibri"/>
            </a:endParaRPr>
          </a:p>
          <a:p>
            <a:pPr marL="217793" indent="-217793">
              <a:buFont typeface="Arial"/>
              <a:buChar char="–"/>
              <a:defRPr/>
            </a:pPr>
            <a:r>
              <a:rPr lang="en-US" sz="1200" b="0" i="0" u="none" strike="noStrike" cap="none" spc="0">
                <a:solidFill>
                  <a:schemeClr val="tx1"/>
                </a:solidFill>
                <a:latin typeface="Calibri"/>
                <a:ea typeface="Calibri"/>
                <a:cs typeface="Calibri"/>
              </a:rPr>
              <a:t>CORLI (consortium d’Huma-Num sur CORpus, Langues et Interactions) s’est investi pour faire en sorte que INCEpTION utilisable avec d’autres outils</a:t>
            </a:r>
            <a:endParaRPr lang="en-US"/>
          </a:p>
        </p:txBody>
      </p:sp>
      <p:sp>
        <p:nvSpPr>
          <p:cNvPr id="4" name="Slide Number Placeholder 3"/>
          <p:cNvSpPr>
            <a:spLocks noGrp="1"/>
          </p:cNvSpPr>
          <p:nvPr>
            <p:ph type="sldNum" sz="quarter" idx="10"/>
          </p:nvPr>
        </p:nvSpPr>
        <p:spPr bwMode="auto"/>
        <p:txBody>
          <a:bodyPr/>
          <a:lstStyle/>
          <a:p>
            <a:pPr>
              <a:defRPr/>
            </a:pPr>
            <a:fld id="{6B95896F-757B-699E-F8A9-9953721563A2}" type="slidenum">
              <a:rPr/>
              <a:t/>
            </a:fld>
            <a:endParaRPr/>
          </a:p>
        </p:txBody>
      </p:sp>
    </p:spTree>
  </p:cSld>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70689576" name="Slide Image Placeholder 1"/>
          <p:cNvSpPr>
            <a:spLocks noChangeAspect="1" noGrp="1" noRot="1"/>
          </p:cNvSpPr>
          <p:nvPr>
            <p:ph type="sldImg"/>
          </p:nvPr>
        </p:nvSpPr>
        <p:spPr bwMode="auto"/>
      </p:sp>
      <p:sp>
        <p:nvSpPr>
          <p:cNvPr id="753242282" name="Notes Placeholder 2"/>
          <p:cNvSpPr>
            <a:spLocks noGrp="1"/>
          </p:cNvSpPr>
          <p:nvPr>
            <p:ph type="body" idx="1"/>
          </p:nvPr>
        </p:nvSpPr>
        <p:spPr bwMode="auto"/>
        <p:txBody>
          <a:bodyPr/>
          <a:lstStyle/>
          <a:p>
            <a:pPr>
              <a:defRPr/>
            </a:pPr>
            <a:r>
              <a:rPr/>
              <a:t>Sonia </a:t>
            </a:r>
            <a:endParaRPr/>
          </a:p>
          <a:p>
            <a:pPr>
              <a:defRPr/>
            </a:pPr>
            <a:endParaRPr/>
          </a:p>
          <a:p>
            <a:pPr>
              <a:defRPr/>
            </a:pPr>
            <a:r>
              <a:rPr/>
              <a:t>Maintenant, + précisément les fonctionnalités</a:t>
            </a:r>
            <a:endParaRPr/>
          </a:p>
        </p:txBody>
      </p:sp>
      <p:sp>
        <p:nvSpPr>
          <p:cNvPr id="429970731" name="Slide Number Placeholder 3"/>
          <p:cNvSpPr>
            <a:spLocks noGrp="1"/>
          </p:cNvSpPr>
          <p:nvPr>
            <p:ph type="sldNum" sz="quarter" idx="10"/>
          </p:nvPr>
        </p:nvSpPr>
        <p:spPr bwMode="auto"/>
        <p:txBody>
          <a:bodyPr/>
          <a:lstStyle/>
          <a:p>
            <a:pPr>
              <a:defRPr/>
            </a:pPr>
            <a:fld id="{02124D2D-8E0D-9501-045C-ED821196FE39}" type="slidenum">
              <a:rPr/>
              <a:t/>
            </a:fld>
            <a:endParaRPr/>
          </a:p>
        </p:txBody>
      </p:sp>
    </p:spTree>
  </p:cSld>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31312560" name="Slide Image Placeholder 1"/>
          <p:cNvSpPr>
            <a:spLocks noChangeAspect="1" noGrp="1" noRot="1"/>
          </p:cNvSpPr>
          <p:nvPr>
            <p:ph type="sldImg"/>
          </p:nvPr>
        </p:nvSpPr>
        <p:spPr bwMode="auto"/>
      </p:sp>
      <p:sp>
        <p:nvSpPr>
          <p:cNvPr id="735724916" name="Notes Placeholder 2"/>
          <p:cNvSpPr>
            <a:spLocks noGrp="1"/>
          </p:cNvSpPr>
          <p:nvPr>
            <p:ph type="body" idx="1"/>
          </p:nvPr>
        </p:nvSpPr>
        <p:spPr bwMode="auto"/>
        <p:txBody>
          <a:bodyPr/>
          <a:lstStyle/>
          <a:p>
            <a:pPr>
              <a:defRPr/>
            </a:pPr>
            <a:r>
              <a:rPr/>
              <a:t>Sonia</a:t>
            </a:r>
            <a:endParaRPr/>
          </a:p>
          <a:p>
            <a:pPr marL="217793" indent="-217793">
              <a:buFont typeface="Arial"/>
              <a:buChar char="–"/>
              <a:defRPr/>
            </a:pPr>
            <a:r>
              <a:rPr/>
              <a:t>Importer un corpus écrit pour l’annoter ; intérêt = pas mal de formats différents pris en charge</a:t>
            </a:r>
            <a:endParaRPr/>
          </a:p>
          <a:p>
            <a:pPr marL="217793" indent="-217793">
              <a:buFont typeface="Arial"/>
              <a:buChar char="–"/>
              <a:defRPr/>
            </a:pPr>
            <a:r>
              <a:rPr/>
              <a:t>Personnaliser son schéma d’annotation cf. son projet de recherche OU utiliser des schémas pré-existants classiques comme Parties du Disc.</a:t>
            </a:r>
            <a:endParaRPr/>
          </a:p>
          <a:p>
            <a:pPr marL="217793" indent="-217793">
              <a:buFont typeface="Arial"/>
              <a:buChar char="–"/>
              <a:defRPr/>
            </a:pPr>
            <a:r>
              <a:rPr/>
              <a:t>Tester son schéma d’annotation pour le retravailler, l’améliorer avt de le fixer : /calcul de l’AIA -&gt; différentes métriques proposées pour faire ce calcul (cf. nature de l’annotation)</a:t>
            </a:r>
            <a:endParaRPr/>
          </a:p>
          <a:p>
            <a:pPr marL="217793" indent="-217793">
              <a:buFont typeface="Arial"/>
              <a:buChar char="–"/>
              <a:defRPr/>
            </a:pPr>
            <a:r>
              <a:rPr/>
              <a:t>Faire directement sur la plateforme la phase d’adjudication = validation d’une version finale d’annotation sur un texte</a:t>
            </a:r>
            <a:endParaRPr/>
          </a:p>
          <a:p>
            <a:pPr marL="217793" indent="-217793">
              <a:buFont typeface="Arial"/>
              <a:buChar char="–"/>
              <a:defRPr/>
            </a:pPr>
            <a:r>
              <a:rPr/>
              <a:t>Exporter son corpus annoté selon le format qui nous convient</a:t>
            </a:r>
            <a:endParaRPr/>
          </a:p>
        </p:txBody>
      </p:sp>
      <p:sp>
        <p:nvSpPr>
          <p:cNvPr id="786537935" name="Slide Number Placeholder 3"/>
          <p:cNvSpPr>
            <a:spLocks noGrp="1"/>
          </p:cNvSpPr>
          <p:nvPr>
            <p:ph type="sldNum" sz="quarter" idx="10"/>
          </p:nvPr>
        </p:nvSpPr>
        <p:spPr bwMode="auto"/>
        <p:txBody>
          <a:bodyPr/>
          <a:lstStyle/>
          <a:p>
            <a:pPr>
              <a:defRPr/>
            </a:pPr>
            <a:fld id="{786AB2BE-206C-0B08-12B3-DAF556C45933}" type="slidenum">
              <a:rPr/>
              <a:t/>
            </a:fld>
            <a:endParaRPr/>
          </a:p>
        </p:txBody>
      </p:sp>
    </p:spTree>
  </p:cSld>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sz="1200" b="0" i="0" u="none">
                <a:solidFill>
                  <a:srgbClr val="000000"/>
                </a:solidFill>
                <a:latin typeface="Calibri"/>
                <a:ea typeface="Calibri"/>
                <a:cs typeface="Calibri"/>
              </a:rPr>
              <a:t>Sonia</a:t>
            </a:r>
            <a:r>
              <a:rPr sz="1200" b="0" i="0" u="none">
                <a:solidFill>
                  <a:srgbClr val="000000"/>
                </a:solidFill>
                <a:latin typeface="Calibri"/>
                <a:ea typeface="Calibri"/>
                <a:cs typeface="Calibri"/>
              </a:rPr>
              <a:t>​ : version + visuelle des fonctionnalités de la plateforme</a:t>
            </a:r>
            <a:endParaRPr sz="1200" b="0" i="0" u="none">
              <a:solidFill>
                <a:srgbClr val="000000"/>
              </a:solidFill>
              <a:latin typeface="Calibri"/>
              <a:ea typeface="Calibri"/>
              <a:cs typeface="Calibri"/>
            </a:endParaRPr>
          </a:p>
          <a:p>
            <a:pPr>
              <a:defRPr/>
            </a:pPr>
            <a:endParaRPr>
              <a:latin typeface="Calibri"/>
              <a:cs typeface="Calibri"/>
            </a:endParaRPr>
          </a:p>
          <a:p>
            <a:pPr>
              <a:defRPr/>
            </a:pPr>
            <a:r>
              <a:rPr sz="1200" b="0" i="0" u="none">
                <a:solidFill>
                  <a:srgbClr val="000000"/>
                </a:solidFill>
                <a:latin typeface="Calibri"/>
                <a:ea typeface="Calibri"/>
                <a:cs typeface="Calibri"/>
              </a:rPr>
              <a:t>Phase de montage du projet d’annotation :</a:t>
            </a:r>
            <a:endParaRPr sz="1200" b="0" i="0" u="none">
              <a:solidFill>
                <a:srgbClr val="000000"/>
              </a:solidFill>
              <a:latin typeface="Calibri"/>
              <a:ea typeface="Calibri"/>
              <a:cs typeface="Calibri"/>
            </a:endParaRPr>
          </a:p>
          <a:p>
            <a:pPr marL="217793" indent="-217793">
              <a:buFont typeface="Arial"/>
              <a:buChar char="–"/>
              <a:defRPr/>
            </a:pPr>
            <a:r>
              <a:rPr sz="1200" b="0" i="0" u="none">
                <a:solidFill>
                  <a:srgbClr val="000000"/>
                </a:solidFill>
                <a:latin typeface="Calibri"/>
                <a:ea typeface="Calibri"/>
                <a:cs typeface="Calibri"/>
              </a:rPr>
              <a:t>Importer les textes</a:t>
            </a:r>
            <a:endParaRPr sz="1200" b="0" i="0" u="none">
              <a:solidFill>
                <a:srgbClr val="000000"/>
              </a:solidFill>
              <a:latin typeface="Calibri"/>
              <a:ea typeface="Calibri"/>
              <a:cs typeface="Calibri"/>
            </a:endParaRPr>
          </a:p>
          <a:p>
            <a:pPr marL="217793" indent="-217793">
              <a:buFont typeface="Arial"/>
              <a:buChar char="–"/>
              <a:defRPr/>
            </a:pPr>
            <a:r>
              <a:rPr sz="1200" b="0" i="0" u="none">
                <a:solidFill>
                  <a:srgbClr val="000000"/>
                </a:solidFill>
                <a:latin typeface="Calibri"/>
                <a:ea typeface="Calibri"/>
                <a:cs typeface="Calibri"/>
              </a:rPr>
              <a:t>Importer son schéma d’annotation si besoin</a:t>
            </a:r>
            <a:endParaRPr sz="1200" b="0" i="0" u="none">
              <a:solidFill>
                <a:srgbClr val="000000"/>
              </a:solidFill>
              <a:latin typeface="Calibri"/>
              <a:ea typeface="Calibri"/>
              <a:cs typeface="Calibri"/>
            </a:endParaRPr>
          </a:p>
          <a:p>
            <a:pPr marL="217793" indent="-217793">
              <a:buFont typeface="Arial"/>
              <a:buChar char="–"/>
              <a:defRPr/>
            </a:pPr>
            <a:r>
              <a:rPr sz="1200" b="0" i="0" u="none">
                <a:solidFill>
                  <a:srgbClr val="000000"/>
                </a:solidFill>
                <a:latin typeface="Calibri"/>
                <a:ea typeface="Calibri"/>
                <a:cs typeface="Calibri"/>
              </a:rPr>
              <a:t>Implémenter son schéma pour son opérationnalisation dans INCEpTION</a:t>
            </a:r>
            <a:endParaRPr sz="1200" b="0" i="0" u="none">
              <a:solidFill>
                <a:srgbClr val="000000"/>
              </a:solidFill>
              <a:latin typeface="Calibri"/>
              <a:ea typeface="Calibri"/>
              <a:cs typeface="Calibri"/>
            </a:endParaRPr>
          </a:p>
          <a:p>
            <a:pPr>
              <a:defRPr/>
            </a:pPr>
            <a:r>
              <a:rPr sz="1200" b="0" i="0" u="none">
                <a:solidFill>
                  <a:srgbClr val="000000"/>
                </a:solidFill>
                <a:latin typeface="Calibri"/>
                <a:ea typeface="Calibri"/>
                <a:cs typeface="Calibri"/>
              </a:rPr>
              <a:t>1 fois satisfaite : </a:t>
            </a:r>
            <a:r>
              <a:rPr sz="1200" b="0" i="0" u="none">
                <a:solidFill>
                  <a:srgbClr val="000000"/>
                </a:solidFill>
                <a:latin typeface="Calibri"/>
                <a:ea typeface="Calibri"/>
                <a:cs typeface="Calibri"/>
              </a:rPr>
              <a:t>ouverture de la phase d’annotation :</a:t>
            </a:r>
            <a:endParaRPr sz="1200" b="0" i="0" u="none">
              <a:solidFill>
                <a:srgbClr val="000000"/>
              </a:solidFill>
              <a:latin typeface="Calibri"/>
              <a:ea typeface="Calibri"/>
              <a:cs typeface="Calibri"/>
            </a:endParaRPr>
          </a:p>
          <a:p>
            <a:pPr marL="217793" indent="-217793">
              <a:buFont typeface="Arial"/>
              <a:buChar char="–"/>
              <a:defRPr/>
            </a:pPr>
            <a:r>
              <a:rPr sz="1200" b="0" i="0" u="none">
                <a:solidFill>
                  <a:srgbClr val="000000"/>
                </a:solidFill>
                <a:latin typeface="Calibri"/>
                <a:ea typeface="Calibri"/>
                <a:cs typeface="Calibri"/>
              </a:rPr>
              <a:t>choix de l’accès des textes à chaque personne annotatrice</a:t>
            </a:r>
            <a:endParaRPr sz="1200" b="0" i="0" u="none">
              <a:solidFill>
                <a:srgbClr val="000000"/>
              </a:solidFill>
              <a:latin typeface="Calibri"/>
              <a:ea typeface="Calibri"/>
              <a:cs typeface="Calibri"/>
            </a:endParaRPr>
          </a:p>
          <a:p>
            <a:pPr marL="217793" indent="-217793">
              <a:buFont typeface="Arial"/>
              <a:buChar char="–"/>
              <a:defRPr/>
            </a:pPr>
            <a:r>
              <a:rPr sz="1200" b="0" i="0" u="none">
                <a:solidFill>
                  <a:srgbClr val="000000"/>
                </a:solidFill>
                <a:latin typeface="Calibri"/>
                <a:ea typeface="Calibri"/>
                <a:cs typeface="Calibri"/>
              </a:rPr>
              <a:t>Visibilité sur le travail en cours : ouvert, annotation commencée, achevée</a:t>
            </a:r>
            <a:endParaRPr sz="1200" b="0" i="0" u="none">
              <a:solidFill>
                <a:srgbClr val="000000"/>
              </a:solidFill>
              <a:latin typeface="Calibri"/>
              <a:ea typeface="Calibri"/>
              <a:cs typeface="Calibri"/>
            </a:endParaRPr>
          </a:p>
          <a:p>
            <a:pPr marL="217793" indent="-217793">
              <a:buFont typeface="Arial"/>
              <a:buChar char="–"/>
              <a:defRPr/>
            </a:pPr>
            <a:r>
              <a:rPr sz="1200" b="0" i="0" u="none">
                <a:solidFill>
                  <a:srgbClr val="000000"/>
                </a:solidFill>
                <a:latin typeface="Calibri"/>
                <a:ea typeface="Calibri"/>
                <a:cs typeface="Calibri"/>
              </a:rPr>
              <a:t>Évaluation de la qualiT de mon schéma par calcul AIA</a:t>
            </a:r>
            <a:endParaRPr sz="1200" b="0" i="0" u="none">
              <a:solidFill>
                <a:srgbClr val="000000"/>
              </a:solidFill>
              <a:latin typeface="Calibri"/>
              <a:ea typeface="Calibri"/>
              <a:cs typeface="Calibri"/>
            </a:endParaRPr>
          </a:p>
          <a:p>
            <a:pPr marL="217793" indent="-217793">
              <a:buFont typeface="Arial"/>
              <a:buChar char="–"/>
              <a:defRPr/>
            </a:pPr>
            <a:endParaRPr sz="1200" b="0" i="0" u="none">
              <a:solidFill>
                <a:srgbClr val="000000"/>
              </a:solidFill>
              <a:latin typeface="Calibri"/>
              <a:ea typeface="Calibri"/>
              <a:cs typeface="Calibri"/>
            </a:endParaRPr>
          </a:p>
          <a:p>
            <a:pPr>
              <a:defRPr/>
            </a:pPr>
            <a:r>
              <a:rPr sz="1200" b="0" i="0" u="none">
                <a:solidFill>
                  <a:srgbClr val="000000"/>
                </a:solidFill>
                <a:latin typeface="Calibri"/>
                <a:ea typeface="Calibri"/>
                <a:cs typeface="Calibri"/>
              </a:rPr>
              <a:t>Si satisfaite : phase d’adjudication pour validation de l’annotation finale  et export de cette version.</a:t>
            </a:r>
            <a:endParaRPr sz="1200" b="0" i="0" u="none">
              <a:solidFill>
                <a:srgbClr val="000000"/>
              </a:solidFill>
              <a:latin typeface="Calibri"/>
              <a:ea typeface="Calibri"/>
              <a:cs typeface="Calibri"/>
            </a:endParaRPr>
          </a:p>
        </p:txBody>
      </p:sp>
      <p:sp>
        <p:nvSpPr>
          <p:cNvPr id="4" name="Slide Number Placeholder 3"/>
          <p:cNvSpPr>
            <a:spLocks noGrp="1"/>
          </p:cNvSpPr>
          <p:nvPr>
            <p:ph type="sldNum" sz="quarter" idx="10"/>
          </p:nvPr>
        </p:nvSpPr>
        <p:spPr bwMode="auto"/>
        <p:txBody>
          <a:bodyPr/>
          <a:lstStyle/>
          <a:p>
            <a:pPr>
              <a:defRPr/>
            </a:pPr>
            <a:fld id="{FAAD858E-C43F-9F7F-C8F2-7AAF3F3F4717}" type="slidenum">
              <a:rPr/>
              <a:t/>
            </a:fld>
            <a:endParaRPr/>
          </a:p>
        </p:txBody>
      </p:sp>
    </p:spTree>
  </p:cSld>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a:t>Sonia : à présent : dernière petite chose avant de pouvoir démarrer avec INCEpTION —&gt; les </a:t>
            </a:r>
            <a:r>
              <a:rPr>
                <a:latin typeface="Arial"/>
                <a:ea typeface="Arial"/>
                <a:cs typeface="Arial"/>
              </a:rPr>
              <a:t>≠</a:t>
            </a:r>
            <a:r>
              <a:rPr/>
              <a:t> rôles qui existent sur la plaforme et par lesquels les utilisateurs se définissent.</a:t>
            </a:r>
            <a:endParaRPr/>
          </a:p>
        </p:txBody>
      </p:sp>
      <p:sp>
        <p:nvSpPr>
          <p:cNvPr id="4" name="Slide Number Placeholder 3"/>
          <p:cNvSpPr>
            <a:spLocks noGrp="1"/>
          </p:cNvSpPr>
          <p:nvPr>
            <p:ph type="sldNum" sz="quarter" idx="10"/>
          </p:nvPr>
        </p:nvSpPr>
        <p:spPr bwMode="auto"/>
        <p:txBody>
          <a:bodyPr/>
          <a:lstStyle/>
          <a:p>
            <a:pPr>
              <a:defRPr/>
            </a:pPr>
            <a:fld id="{8B4DA464-57F7-549D-3F38-B98F7DFC658B}" type="slidenum">
              <a:rPr/>
              <a:t/>
            </a:fld>
            <a:endParaRPr/>
          </a:p>
        </p:txBody>
      </p:sp>
    </p:spTree>
  </p:cSld>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79413433" name="Slide Image Placeholder 1"/>
          <p:cNvSpPr>
            <a:spLocks noChangeAspect="1" noGrp="1" noRot="1"/>
          </p:cNvSpPr>
          <p:nvPr>
            <p:ph type="sldImg"/>
          </p:nvPr>
        </p:nvSpPr>
        <p:spPr bwMode="auto"/>
      </p:sp>
      <p:sp>
        <p:nvSpPr>
          <p:cNvPr id="1449731347" name="Notes Placeholder 2"/>
          <p:cNvSpPr>
            <a:spLocks noGrp="1"/>
          </p:cNvSpPr>
          <p:nvPr>
            <p:ph type="body" idx="1"/>
          </p:nvPr>
        </p:nvSpPr>
        <p:spPr bwMode="auto"/>
        <p:txBody>
          <a:bodyPr/>
          <a:lstStyle/>
          <a:p>
            <a:pPr>
              <a:defRPr/>
            </a:pPr>
            <a:r>
              <a:rPr sz="1200" b="0" i="0" u="none">
                <a:solidFill>
                  <a:srgbClr val="000000"/>
                </a:solidFill>
                <a:latin typeface="Arial"/>
                <a:ea typeface="Arial"/>
                <a:cs typeface="Arial"/>
              </a:rPr>
              <a:t>Sonia</a:t>
            </a:r>
            <a:r>
              <a:rPr sz="1200" b="0" i="0" u="none">
                <a:solidFill>
                  <a:srgbClr val="000000"/>
                </a:solidFill>
                <a:latin typeface="Arial"/>
                <a:ea typeface="Arial"/>
                <a:cs typeface="Arial"/>
              </a:rPr>
              <a:t>​</a:t>
            </a:r>
            <a:endParaRPr/>
          </a:p>
          <a:p>
            <a:pPr>
              <a:defRPr/>
            </a:pPr>
            <a:r>
              <a:rPr sz="1200" b="0" i="0" u="none">
                <a:solidFill>
                  <a:srgbClr val="000000"/>
                </a:solidFill>
                <a:latin typeface="Arial"/>
                <a:ea typeface="Arial"/>
                <a:cs typeface="Arial"/>
              </a:rPr>
              <a:t>​</a:t>
            </a:r>
            <a:endParaRPr/>
          </a:p>
          <a:p>
            <a:pPr>
              <a:defRPr/>
            </a:pPr>
            <a:r>
              <a:rPr sz="1200" b="0" i="0" u="none">
                <a:solidFill>
                  <a:srgbClr val="000000"/>
                </a:solidFill>
                <a:latin typeface="Arial"/>
                <a:ea typeface="Arial"/>
                <a:cs typeface="Arial"/>
              </a:rPr>
              <a:t>Curator – on </a:t>
            </a:r>
            <a:r>
              <a:rPr sz="1200" b="0" i="0" u="none">
                <a:solidFill>
                  <a:srgbClr val="000000"/>
                </a:solidFill>
                <a:latin typeface="Arial"/>
                <a:ea typeface="Arial"/>
                <a:cs typeface="Arial"/>
              </a:rPr>
              <a:t>peut</a:t>
            </a:r>
            <a:r>
              <a:rPr sz="1200" b="0" i="0" u="none">
                <a:solidFill>
                  <a:srgbClr val="000000"/>
                </a:solidFill>
                <a:latin typeface="Arial"/>
                <a:ea typeface="Arial"/>
                <a:cs typeface="Arial"/>
              </a:rPr>
              <a:t> </a:t>
            </a:r>
            <a:r>
              <a:rPr sz="1200" b="0" i="0" u="none">
                <a:solidFill>
                  <a:srgbClr val="000000"/>
                </a:solidFill>
                <a:latin typeface="Arial"/>
                <a:ea typeface="Arial"/>
                <a:cs typeface="Arial"/>
              </a:rPr>
              <a:t>avoir</a:t>
            </a:r>
            <a:r>
              <a:rPr sz="1200" b="0" i="0" u="none">
                <a:solidFill>
                  <a:srgbClr val="000000"/>
                </a:solidFill>
                <a:latin typeface="Arial"/>
                <a:ea typeface="Arial"/>
                <a:cs typeface="Arial"/>
              </a:rPr>
              <a:t> </a:t>
            </a:r>
            <a:r>
              <a:rPr sz="1200" b="0" i="0" u="none">
                <a:solidFill>
                  <a:srgbClr val="000000"/>
                </a:solidFill>
                <a:latin typeface="Arial"/>
                <a:ea typeface="Arial"/>
                <a:cs typeface="Arial"/>
              </a:rPr>
              <a:t>plusieurs</a:t>
            </a:r>
            <a:r>
              <a:rPr sz="1200" b="0" i="0" u="none">
                <a:solidFill>
                  <a:srgbClr val="000000"/>
                </a:solidFill>
                <a:latin typeface="Arial"/>
                <a:ea typeface="Arial"/>
                <a:cs typeface="Arial"/>
              </a:rPr>
              <a:t> </a:t>
            </a:r>
            <a:r>
              <a:rPr sz="1200" b="0" i="0" u="none">
                <a:solidFill>
                  <a:srgbClr val="000000"/>
                </a:solidFill>
                <a:latin typeface="Arial"/>
                <a:ea typeface="Arial"/>
                <a:cs typeface="Arial"/>
              </a:rPr>
              <a:t>curators</a:t>
            </a:r>
            <a:r>
              <a:rPr sz="1200" b="0" i="0" u="none">
                <a:solidFill>
                  <a:srgbClr val="000000"/>
                </a:solidFill>
                <a:latin typeface="Arial"/>
                <a:ea typeface="Arial"/>
                <a:cs typeface="Arial"/>
              </a:rPr>
              <a:t> pour le </a:t>
            </a:r>
            <a:r>
              <a:rPr sz="1200" b="0" i="0" u="none">
                <a:solidFill>
                  <a:srgbClr val="000000"/>
                </a:solidFill>
                <a:latin typeface="Arial"/>
                <a:ea typeface="Arial"/>
                <a:cs typeface="Arial"/>
              </a:rPr>
              <a:t>même</a:t>
            </a:r>
            <a:r>
              <a:rPr sz="1200" b="0" i="0" u="none">
                <a:solidFill>
                  <a:srgbClr val="000000"/>
                </a:solidFill>
                <a:latin typeface="Arial"/>
                <a:ea typeface="Arial"/>
                <a:cs typeface="Arial"/>
              </a:rPr>
              <a:t> </a:t>
            </a:r>
            <a:r>
              <a:rPr sz="1200" b="0" i="0" u="none">
                <a:solidFill>
                  <a:srgbClr val="000000"/>
                </a:solidFill>
                <a:latin typeface="Arial"/>
                <a:ea typeface="Arial"/>
                <a:cs typeface="Arial"/>
              </a:rPr>
              <a:t>projet</a:t>
            </a:r>
            <a:r>
              <a:rPr sz="1200" b="0" i="0" u="none">
                <a:solidFill>
                  <a:srgbClr val="000000"/>
                </a:solidFill>
                <a:latin typeface="Arial"/>
                <a:ea typeface="Arial"/>
                <a:cs typeface="Arial"/>
              </a:rPr>
              <a:t>, </a:t>
            </a:r>
            <a:r>
              <a:rPr sz="1200" b="0" i="0" u="none">
                <a:solidFill>
                  <a:srgbClr val="000000"/>
                </a:solidFill>
                <a:latin typeface="Arial"/>
                <a:ea typeface="Arial"/>
                <a:cs typeface="Arial"/>
              </a:rPr>
              <a:t>annotation</a:t>
            </a:r>
            <a:r>
              <a:rPr sz="1200" b="0" i="0" u="none">
                <a:solidFill>
                  <a:srgbClr val="000000"/>
                </a:solidFill>
                <a:latin typeface="Arial"/>
                <a:ea typeface="Arial"/>
                <a:cs typeface="Arial"/>
              </a:rPr>
              <a:t> ET </a:t>
            </a:r>
            <a:r>
              <a:rPr sz="1200" b="0" i="0" u="none">
                <a:solidFill>
                  <a:srgbClr val="000000"/>
                </a:solidFill>
                <a:latin typeface="Arial"/>
                <a:ea typeface="Arial"/>
                <a:cs typeface="Arial"/>
              </a:rPr>
              <a:t>adjudication</a:t>
            </a:r>
            <a:r>
              <a:rPr sz="1200" b="0" i="0" u="none">
                <a:solidFill>
                  <a:srgbClr val="000000"/>
                </a:solidFill>
                <a:latin typeface="Arial"/>
                <a:ea typeface="Arial"/>
                <a:cs typeface="Arial"/>
              </a:rPr>
              <a:t> </a:t>
            </a:r>
            <a:r>
              <a:rPr sz="1200" b="0" i="0" u="none">
                <a:solidFill>
                  <a:srgbClr val="000000"/>
                </a:solidFill>
                <a:latin typeface="Arial"/>
                <a:ea typeface="Arial"/>
                <a:cs typeface="Arial"/>
              </a:rPr>
              <a:t>peuvent</a:t>
            </a:r>
            <a:r>
              <a:rPr sz="1200" b="0" i="0" u="none">
                <a:solidFill>
                  <a:srgbClr val="000000"/>
                </a:solidFill>
                <a:latin typeface="Arial"/>
                <a:ea typeface="Arial"/>
                <a:cs typeface="Arial"/>
              </a:rPr>
              <a:t> </a:t>
            </a:r>
            <a:r>
              <a:rPr sz="1200" b="0" i="0" u="none">
                <a:solidFill>
                  <a:srgbClr val="000000"/>
                </a:solidFill>
                <a:latin typeface="Arial"/>
                <a:ea typeface="Arial"/>
                <a:cs typeface="Arial"/>
              </a:rPr>
              <a:t>être</a:t>
            </a:r>
            <a:r>
              <a:rPr sz="1200" b="0" i="0" u="none">
                <a:solidFill>
                  <a:srgbClr val="000000"/>
                </a:solidFill>
                <a:latin typeface="Arial"/>
                <a:ea typeface="Arial"/>
                <a:cs typeface="Arial"/>
              </a:rPr>
              <a:t> </a:t>
            </a:r>
            <a:r>
              <a:rPr sz="1200" b="0" i="0" u="none">
                <a:solidFill>
                  <a:srgbClr val="000000"/>
                </a:solidFill>
                <a:latin typeface="Arial"/>
                <a:ea typeface="Arial"/>
                <a:cs typeface="Arial"/>
              </a:rPr>
              <a:t>collaboratives</a:t>
            </a:r>
            <a:r>
              <a:rPr sz="1200" b="0" i="0" u="none">
                <a:solidFill>
                  <a:srgbClr val="000000"/>
                </a:solidFill>
                <a:latin typeface="Arial"/>
                <a:ea typeface="Arial"/>
                <a:cs typeface="Arial"/>
              </a:rPr>
              <a:t>​</a:t>
            </a:r>
            <a:endParaRPr sz="1200" b="0" i="0" u="none">
              <a:solidFill>
                <a:srgbClr val="000000"/>
              </a:solidFill>
              <a:latin typeface="Arial"/>
              <a:ea typeface="Arial"/>
              <a:cs typeface="Arial"/>
            </a:endParaRPr>
          </a:p>
          <a:p>
            <a:pPr>
              <a:defRPr/>
            </a:pPr>
            <a:r>
              <a:rPr sz="1200" b="0" i="0" u="none">
                <a:solidFill>
                  <a:srgbClr val="000000"/>
                </a:solidFill>
                <a:latin typeface="Arial"/>
                <a:ea typeface="Arial"/>
                <a:cs typeface="Arial"/>
              </a:rPr>
              <a:t>​</a:t>
            </a:r>
            <a:endParaRPr/>
          </a:p>
        </p:txBody>
      </p:sp>
      <p:sp>
        <p:nvSpPr>
          <p:cNvPr id="1361051628" name="Slide Number Placeholder 3"/>
          <p:cNvSpPr>
            <a:spLocks noGrp="1"/>
          </p:cNvSpPr>
          <p:nvPr>
            <p:ph type="sldNum" sz="quarter" idx="10"/>
          </p:nvPr>
        </p:nvSpPr>
        <p:spPr bwMode="auto"/>
        <p:txBody>
          <a:bodyPr/>
          <a:lstStyle/>
          <a:p>
            <a:pPr>
              <a:defRPr/>
            </a:pPr>
            <a:fld id="{CA586E4D-3FC4-675A-1945-4CC7BE3A3BF4}" type="slidenum">
              <a:rPr/>
              <a:t/>
            </a:fld>
            <a:endParaRPr/>
          </a:p>
        </p:txBody>
      </p:sp>
    </p:spTree>
  </p:cSld>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67895463" name="Slide Image Placeholder 1"/>
          <p:cNvSpPr>
            <a:spLocks noChangeAspect="1" noGrp="1" noRot="1"/>
          </p:cNvSpPr>
          <p:nvPr>
            <p:ph type="sldImg"/>
          </p:nvPr>
        </p:nvSpPr>
        <p:spPr bwMode="auto"/>
      </p:sp>
      <p:sp>
        <p:nvSpPr>
          <p:cNvPr id="2024604575" name="Notes Placeholder 2"/>
          <p:cNvSpPr>
            <a:spLocks noGrp="1"/>
          </p:cNvSpPr>
          <p:nvPr>
            <p:ph type="body" idx="1"/>
          </p:nvPr>
        </p:nvSpPr>
        <p:spPr bwMode="auto"/>
        <p:txBody>
          <a:bodyPr/>
          <a:lstStyle/>
          <a:p>
            <a:pPr>
              <a:defRPr/>
            </a:pPr>
            <a:r>
              <a:rPr/>
              <a:t>Martina</a:t>
            </a:r>
            <a:endParaRPr/>
          </a:p>
        </p:txBody>
      </p:sp>
      <p:sp>
        <p:nvSpPr>
          <p:cNvPr id="1819393132" name="Slide Number Placeholder 3"/>
          <p:cNvSpPr>
            <a:spLocks noGrp="1"/>
          </p:cNvSpPr>
          <p:nvPr>
            <p:ph type="sldNum" sz="quarter" idx="10"/>
          </p:nvPr>
        </p:nvSpPr>
        <p:spPr bwMode="auto"/>
        <p:txBody>
          <a:bodyPr/>
          <a:lstStyle/>
          <a:p>
            <a:pPr>
              <a:defRPr/>
            </a:pPr>
            <a:fld id="{A96E73D5-B4B2-E883-4829-144B220EFA74}" type="slidenum">
              <a:rPr/>
              <a:t/>
            </a:fld>
            <a:endParaRPr/>
          </a:p>
        </p:txBody>
      </p:sp>
    </p:spTree>
  </p:cSld>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8886289" name="Slide Image Placeholder 1"/>
          <p:cNvSpPr>
            <a:spLocks noChangeAspect="1" noGrp="1" noRot="1"/>
          </p:cNvSpPr>
          <p:nvPr>
            <p:ph type="sldImg"/>
          </p:nvPr>
        </p:nvSpPr>
        <p:spPr bwMode="auto"/>
      </p:sp>
      <p:sp>
        <p:nvSpPr>
          <p:cNvPr id="1168991079" name="Notes Placeholder 2"/>
          <p:cNvSpPr>
            <a:spLocks noGrp="1"/>
          </p:cNvSpPr>
          <p:nvPr>
            <p:ph type="body" idx="1"/>
          </p:nvPr>
        </p:nvSpPr>
        <p:spPr bwMode="auto"/>
        <p:txBody>
          <a:bodyPr/>
          <a:lstStyle/>
          <a:p>
            <a:pPr>
              <a:defRPr/>
            </a:pPr>
            <a:r>
              <a:rPr/>
              <a:t>Martina </a:t>
            </a:r>
            <a:endParaRPr/>
          </a:p>
          <a:p>
            <a:pPr>
              <a:defRPr/>
            </a:pPr>
            <a:endParaRPr/>
          </a:p>
          <a:p>
            <a:pPr>
              <a:defRPr/>
            </a:pPr>
            <a:r>
              <a:rPr/>
              <a:t>Préciser que de nouvelles fonctionnalités sont ajoutées régulièrement</a:t>
            </a:r>
            <a:endParaRPr/>
          </a:p>
        </p:txBody>
      </p:sp>
      <p:sp>
        <p:nvSpPr>
          <p:cNvPr id="976736625" name="Slide Number Placeholder 3"/>
          <p:cNvSpPr>
            <a:spLocks noGrp="1"/>
          </p:cNvSpPr>
          <p:nvPr>
            <p:ph type="sldNum" sz="quarter" idx="10"/>
          </p:nvPr>
        </p:nvSpPr>
        <p:spPr bwMode="auto"/>
        <p:txBody>
          <a:bodyPr/>
          <a:lstStyle/>
          <a:p>
            <a:pPr>
              <a:defRPr/>
            </a:pPr>
            <a:fld id="{76CB03FF-9F8D-38D5-B1FF-057882B3E069}" type="slidenum">
              <a:rPr/>
              <a:t/>
            </a:fld>
            <a:endParaRPr/>
          </a:p>
        </p:txBody>
      </p:sp>
    </p:spTree>
  </p:cSld>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04750314" name="Slide Image Placeholder 1"/>
          <p:cNvSpPr>
            <a:spLocks noChangeAspect="1" noGrp="1" noRot="1"/>
          </p:cNvSpPr>
          <p:nvPr>
            <p:ph type="sldImg"/>
          </p:nvPr>
        </p:nvSpPr>
        <p:spPr bwMode="auto"/>
      </p:sp>
      <p:sp>
        <p:nvSpPr>
          <p:cNvPr id="180679815" name="Notes Placeholder 2"/>
          <p:cNvSpPr>
            <a:spLocks noGrp="1"/>
          </p:cNvSpPr>
          <p:nvPr>
            <p:ph type="body" idx="1"/>
          </p:nvPr>
        </p:nvSpPr>
        <p:spPr bwMode="auto"/>
        <p:txBody>
          <a:bodyPr/>
          <a:lstStyle/>
          <a:p>
            <a:pPr>
              <a:defRPr/>
            </a:pPr>
            <a:endParaRPr/>
          </a:p>
        </p:txBody>
      </p:sp>
      <p:sp>
        <p:nvSpPr>
          <p:cNvPr id="439922006" name="Slide Number Placeholder 3"/>
          <p:cNvSpPr>
            <a:spLocks noGrp="1"/>
          </p:cNvSpPr>
          <p:nvPr>
            <p:ph type="sldNum" sz="quarter" idx="10"/>
          </p:nvPr>
        </p:nvSpPr>
        <p:spPr bwMode="auto"/>
        <p:txBody>
          <a:bodyPr/>
          <a:lstStyle/>
          <a:p>
            <a:pPr>
              <a:defRPr/>
            </a:pPr>
            <a:fld id="{60B5D82E-FC23-21BF-20E7-EE333210A182}" type="slidenum">
              <a:rPr/>
              <a:t/>
            </a:fld>
            <a:endParaRPr/>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91677658" name="Slide Image Placeholder 1"/>
          <p:cNvSpPr>
            <a:spLocks noChangeAspect="1" noGrp="1" noRot="1"/>
          </p:cNvSpPr>
          <p:nvPr>
            <p:ph type="sldImg"/>
          </p:nvPr>
        </p:nvSpPr>
        <p:spPr bwMode="auto"/>
      </p:sp>
      <p:sp>
        <p:nvSpPr>
          <p:cNvPr id="68510880" name="Notes Placeholder 2"/>
          <p:cNvSpPr>
            <a:spLocks noGrp="1"/>
          </p:cNvSpPr>
          <p:nvPr>
            <p:ph type="body" idx="1"/>
          </p:nvPr>
        </p:nvSpPr>
        <p:spPr bwMode="auto"/>
        <p:txBody>
          <a:bodyPr/>
          <a:lstStyle/>
          <a:p>
            <a:pPr>
              <a:defRPr/>
            </a:pPr>
            <a:r>
              <a:rPr sz="1200" b="0" i="0" u="none">
                <a:solidFill>
                  <a:srgbClr val="000000"/>
                </a:solidFill>
                <a:latin typeface="Arial"/>
                <a:ea typeface="Arial"/>
                <a:cs typeface="Arial"/>
              </a:rPr>
              <a:t>Martina</a:t>
            </a:r>
            <a:r>
              <a:rPr sz="1200" b="0" i="0" u="none">
                <a:solidFill>
                  <a:srgbClr val="000000"/>
                </a:solidFill>
                <a:latin typeface="Arial"/>
                <a:ea typeface="Arial"/>
                <a:cs typeface="Arial"/>
              </a:rPr>
              <a:t>​ – transcrire c’est déjà annoter, </a:t>
            </a:r>
            <a:endParaRPr/>
          </a:p>
          <a:p>
            <a:pPr>
              <a:defRPr/>
            </a:pPr>
            <a:r>
              <a:rPr sz="1200" b="0" i="0" u="none">
                <a:solidFill>
                  <a:srgbClr val="000000"/>
                </a:solidFill>
                <a:latin typeface="Arial"/>
                <a:ea typeface="Arial"/>
                <a:cs typeface="Arial"/>
              </a:rPr>
              <a:t>​</a:t>
            </a:r>
            <a:endParaRPr/>
          </a:p>
          <a:p>
            <a:pPr>
              <a:defRPr/>
            </a:pPr>
            <a:r>
              <a:rPr sz="1200" b="0" i="0" u="none">
                <a:solidFill>
                  <a:srgbClr val="000000"/>
                </a:solidFill>
                <a:latin typeface="Arial"/>
                <a:ea typeface="Arial"/>
                <a:cs typeface="Arial"/>
              </a:rPr>
              <a:t>De notre côté : allons vous présenter Inception</a:t>
            </a:r>
            <a:r>
              <a:rPr sz="1200" b="0" i="0" u="none">
                <a:solidFill>
                  <a:srgbClr val="000000"/>
                </a:solidFill>
                <a:latin typeface="Arial"/>
                <a:ea typeface="Arial"/>
                <a:cs typeface="Arial"/>
              </a:rPr>
              <a:t>​</a:t>
            </a:r>
            <a:endParaRPr/>
          </a:p>
          <a:p>
            <a:pPr>
              <a:defRPr/>
            </a:pPr>
            <a:r>
              <a:rPr sz="1200" b="0" i="0" u="none">
                <a:solidFill>
                  <a:srgbClr val="000000"/>
                </a:solidFill>
                <a:latin typeface="Arial"/>
                <a:ea typeface="Arial"/>
                <a:cs typeface="Arial"/>
              </a:rPr>
              <a:t>= logiciel d'annotation qui doit ê installé sur un serveur pour ê utilisé de manière collaborative (en local sinon)</a:t>
            </a:r>
            <a:r>
              <a:rPr sz="1200" b="0" i="0" u="none">
                <a:solidFill>
                  <a:srgbClr val="000000"/>
                </a:solidFill>
                <a:latin typeface="Arial"/>
                <a:ea typeface="Arial"/>
                <a:cs typeface="Arial"/>
              </a:rPr>
              <a:t>​</a:t>
            </a:r>
            <a:endParaRPr/>
          </a:p>
          <a:p>
            <a:pPr>
              <a:defRPr/>
            </a:pPr>
            <a:r>
              <a:rPr sz="1200" b="0" i="0" u="none">
                <a:solidFill>
                  <a:srgbClr val="000000"/>
                </a:solidFill>
                <a:latin typeface="Arial"/>
                <a:ea typeface="Arial"/>
                <a:cs typeface="Arial"/>
              </a:rPr>
              <a:t>​</a:t>
            </a:r>
            <a:endParaRPr/>
          </a:p>
          <a:p>
            <a:pPr>
              <a:defRPr/>
            </a:pPr>
            <a:r>
              <a:rPr sz="1200" b="0" i="0" u="none">
                <a:solidFill>
                  <a:srgbClr val="000000"/>
                </a:solidFill>
                <a:latin typeface="Arial"/>
                <a:ea typeface="Arial"/>
                <a:cs typeface="Arial"/>
              </a:rPr>
              <a:t>Pour repartir des bases : "annotation" = apporter des informations supplémentaires</a:t>
            </a:r>
            <a:endParaRPr/>
          </a:p>
          <a:p>
            <a:pPr>
              <a:defRPr/>
            </a:pPr>
            <a:r>
              <a:rPr sz="1200" b="0" i="0" u="none">
                <a:solidFill>
                  <a:srgbClr val="000000"/>
                </a:solidFill>
                <a:latin typeface="Arial"/>
                <a:ea typeface="Arial"/>
                <a:cs typeface="Arial"/>
              </a:rPr>
              <a:t>les annotations peuvent être "embarquées" (càd codées dans le texte même ex les ratures dans des écrits d’enfants indiquée en XML), soit elles sont "débarquées" (cad codées à part, </a:t>
            </a:r>
            <a:r>
              <a:rPr sz="1200" b="0" i="0" u="none">
                <a:solidFill>
                  <a:srgbClr val="000000"/>
                </a:solidFill>
                <a:latin typeface="Arial"/>
                <a:ea typeface="Arial"/>
                <a:cs typeface="Arial"/>
              </a:rPr>
              <a:t>ex. format d’annotation CoNLL ou fichier ELAN)</a:t>
            </a:r>
            <a:r>
              <a:rPr sz="1200" b="0" i="0" u="none">
                <a:solidFill>
                  <a:srgbClr val="000000"/>
                </a:solidFill>
                <a:latin typeface="Arial"/>
                <a:ea typeface="Arial"/>
                <a:cs typeface="Arial"/>
              </a:rPr>
              <a:t>​</a:t>
            </a:r>
            <a:endParaRPr/>
          </a:p>
          <a:p>
            <a:pPr>
              <a:defRPr/>
            </a:pPr>
            <a:r>
              <a:rPr sz="1200" b="0" i="0" u="none">
                <a:solidFill>
                  <a:srgbClr val="000000"/>
                </a:solidFill>
                <a:latin typeface="Arial"/>
                <a:ea typeface="Arial"/>
                <a:cs typeface="Arial"/>
              </a:rPr>
              <a:t>Ces annotations peuvent porter sur des niveaux différents et ou sur un niveau de granularité plus ou moins fin : caractère, mot, phrase, plusieurs phrases, texte</a:t>
            </a:r>
            <a:r>
              <a:rPr sz="1200" b="0" i="0" u="none">
                <a:solidFill>
                  <a:srgbClr val="000000"/>
                </a:solidFill>
                <a:latin typeface="Arial"/>
                <a:ea typeface="Arial"/>
                <a:cs typeface="Arial"/>
              </a:rPr>
              <a:t>​</a:t>
            </a:r>
            <a:endParaRPr sz="1200" b="0" i="0" u="none">
              <a:solidFill>
                <a:srgbClr val="000000"/>
              </a:solidFill>
              <a:latin typeface="Arial"/>
              <a:ea typeface="Arial"/>
              <a:cs typeface="Arial"/>
            </a:endParaRPr>
          </a:p>
          <a:p>
            <a:pPr>
              <a:defRPr/>
            </a:pPr>
            <a:r>
              <a:rPr sz="1200" b="0" i="0" u="none">
                <a:solidFill>
                  <a:srgbClr val="000000"/>
                </a:solidFill>
                <a:latin typeface="Arial"/>
                <a:ea typeface="Arial"/>
                <a:cs typeface="Arial"/>
              </a:rPr>
              <a:t>totalité du texte (annotation morphosyntaxique qui porte sur tous les tokens) ou expressions délimitées dans le texte (entités nommées)</a:t>
            </a:r>
            <a:endParaRPr sz="1200" b="0" i="0" u="none">
              <a:solidFill>
                <a:srgbClr val="000000"/>
              </a:solidFill>
              <a:latin typeface="Arial"/>
              <a:ea typeface="Arial"/>
              <a:cs typeface="Arial"/>
            </a:endParaRPr>
          </a:p>
          <a:p>
            <a:pPr>
              <a:defRPr/>
            </a:pPr>
            <a:endParaRPr sz="1200" b="0" i="0" u="none">
              <a:solidFill>
                <a:srgbClr val="000000"/>
              </a:solidFill>
              <a:latin typeface="Arial"/>
              <a:ea typeface="Arial"/>
              <a:cs typeface="Arial"/>
            </a:endParaRPr>
          </a:p>
          <a:p>
            <a:pPr>
              <a:defRPr/>
            </a:pPr>
            <a:r>
              <a:rPr sz="1200" b="0" i="0" u="none">
                <a:solidFill>
                  <a:srgbClr val="000000"/>
                </a:solidFill>
                <a:latin typeface="Arial"/>
                <a:ea typeface="Arial"/>
                <a:cs typeface="Arial"/>
              </a:rPr>
              <a:t>evaluation —&gt; importante tout au long de la campagne</a:t>
            </a:r>
            <a:endParaRPr sz="1200" b="0" i="0" u="none">
              <a:solidFill>
                <a:srgbClr val="000000"/>
              </a:solidFill>
              <a:latin typeface="Arial"/>
              <a:ea typeface="Arial"/>
              <a:cs typeface="Arial"/>
            </a:endParaRPr>
          </a:p>
          <a:p>
            <a:pPr>
              <a:defRPr/>
            </a:pPr>
            <a:r>
              <a:rPr sz="1200" b="0" i="0" u="none">
                <a:solidFill>
                  <a:srgbClr val="000000"/>
                </a:solidFill>
                <a:latin typeface="Arial"/>
                <a:ea typeface="Arial"/>
                <a:cs typeface="Arial"/>
              </a:rPr>
              <a:t>​</a:t>
            </a:r>
            <a:endParaRPr/>
          </a:p>
        </p:txBody>
      </p:sp>
      <p:sp>
        <p:nvSpPr>
          <p:cNvPr id="1748146599" name="Slide Number Placeholder 3"/>
          <p:cNvSpPr>
            <a:spLocks noGrp="1"/>
          </p:cNvSpPr>
          <p:nvPr>
            <p:ph type="sldNum" sz="quarter" idx="10"/>
          </p:nvPr>
        </p:nvSpPr>
        <p:spPr bwMode="auto"/>
        <p:txBody>
          <a:bodyPr/>
          <a:lstStyle/>
          <a:p>
            <a:pPr>
              <a:defRPr/>
            </a:pPr>
            <a:fld id="{67B8CEC8-CD64-9852-6A57-970C6D96724C}" type="slidenum">
              <a:rPr/>
              <a:t/>
            </a:fld>
            <a:endParaRPr/>
          </a:p>
        </p:txBody>
      </p:sp>
    </p:spTree>
  </p:cSld>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38559629" name="Slide Image Placeholder 1"/>
          <p:cNvSpPr>
            <a:spLocks noChangeAspect="1" noGrp="1" noRot="1"/>
          </p:cNvSpPr>
          <p:nvPr>
            <p:ph type="sldImg"/>
          </p:nvPr>
        </p:nvSpPr>
        <p:spPr bwMode="auto"/>
      </p:sp>
      <p:sp>
        <p:nvSpPr>
          <p:cNvPr id="2023816888" name="Notes Placeholder 2"/>
          <p:cNvSpPr>
            <a:spLocks noGrp="1"/>
          </p:cNvSpPr>
          <p:nvPr>
            <p:ph type="body" idx="1"/>
          </p:nvPr>
        </p:nvSpPr>
        <p:spPr bwMode="auto"/>
        <p:txBody>
          <a:bodyPr/>
          <a:lstStyle/>
          <a:p>
            <a:pPr>
              <a:defRPr/>
            </a:pPr>
            <a:r>
              <a:rPr/>
              <a:t>Selon le temps : proposer l’export à la fin</a:t>
            </a:r>
            <a:endParaRPr/>
          </a:p>
        </p:txBody>
      </p:sp>
      <p:sp>
        <p:nvSpPr>
          <p:cNvPr id="242761645" name="Slide Number Placeholder 3"/>
          <p:cNvSpPr>
            <a:spLocks noGrp="1"/>
          </p:cNvSpPr>
          <p:nvPr>
            <p:ph type="sldNum" sz="quarter" idx="10"/>
          </p:nvPr>
        </p:nvSpPr>
        <p:spPr bwMode="auto"/>
        <p:txBody>
          <a:bodyPr/>
          <a:lstStyle/>
          <a:p>
            <a:pPr>
              <a:defRPr/>
            </a:pPr>
            <a:fld id="{4D161402-FC11-597C-CAFF-C39A2A3FDE66}" type="slidenum">
              <a:rPr/>
              <a:t/>
            </a:fld>
            <a:endParaRPr/>
          </a:p>
        </p:txBody>
      </p:sp>
    </p:spTree>
  </p:cSld>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sz="1200" b="0" i="0" u="none">
                <a:solidFill>
                  <a:srgbClr val="000000"/>
                </a:solidFill>
                <a:latin typeface="Calibri"/>
                <a:ea typeface="Calibri"/>
                <a:cs typeface="Calibri"/>
              </a:rPr>
              <a:t>Sonia</a:t>
            </a:r>
            <a:r>
              <a:rPr sz="1200" b="0" i="0" u="none">
                <a:solidFill>
                  <a:srgbClr val="000000"/>
                </a:solidFill>
                <a:latin typeface="Calibri"/>
                <a:ea typeface="Calibri"/>
                <a:cs typeface="Calibri"/>
              </a:rPr>
              <a:t>​</a:t>
            </a:r>
            <a:endParaRPr sz="1200" b="0" i="0" u="none">
              <a:solidFill>
                <a:srgbClr val="000000"/>
              </a:solidFill>
              <a:latin typeface="Calibri"/>
              <a:ea typeface="Calibri"/>
              <a:cs typeface="Calibri"/>
            </a:endParaRPr>
          </a:p>
          <a:p>
            <a:pPr>
              <a:defRPr/>
            </a:pPr>
            <a:r>
              <a:rPr sz="1200" b="0" i="0" u="none">
                <a:solidFill>
                  <a:srgbClr val="000000"/>
                </a:solidFill>
                <a:latin typeface="Calibri"/>
                <a:ea typeface="Calibri"/>
                <a:cs typeface="Calibri"/>
              </a:rPr>
              <a:t>1e phase : pour travail collaboratif -&gt; installation sur un serveur. Ici, serveur Lidilem, donc connexion au VPN obligatoire</a:t>
            </a:r>
            <a:endParaRPr sz="1200" b="0" i="0" u="none">
              <a:solidFill>
                <a:srgbClr val="000000"/>
              </a:solidFill>
              <a:latin typeface="Calibri"/>
              <a:ea typeface="Calibri"/>
              <a:cs typeface="Calibri"/>
            </a:endParaRPr>
          </a:p>
          <a:p>
            <a:pPr>
              <a:defRPr/>
            </a:pPr>
            <a:endParaRPr>
              <a:latin typeface="Calibri"/>
              <a:cs typeface="Calibri"/>
            </a:endParaRPr>
          </a:p>
          <a:p>
            <a:pPr>
              <a:defRPr/>
            </a:pPr>
            <a:r>
              <a:rPr sz="1200" b="0" i="0" u="none">
                <a:solidFill>
                  <a:srgbClr val="000000"/>
                </a:solidFill>
                <a:latin typeface="Calibri"/>
                <a:ea typeface="Calibri"/>
                <a:cs typeface="Calibri"/>
              </a:rPr>
              <a:t>-&gt; merci de vous connecter au VPN puis</a:t>
            </a:r>
            <a:endParaRPr sz="1200" b="0" i="0" u="none">
              <a:solidFill>
                <a:srgbClr val="000000"/>
              </a:solidFill>
              <a:latin typeface="Calibri"/>
              <a:ea typeface="Calibri"/>
              <a:cs typeface="Calibri"/>
            </a:endParaRPr>
          </a:p>
          <a:p>
            <a:pPr>
              <a:defRPr/>
            </a:pPr>
            <a:r>
              <a:rPr sz="1200" b="0" i="0" u="none">
                <a:solidFill>
                  <a:srgbClr val="000000"/>
                </a:solidFill>
                <a:latin typeface="Calibri"/>
                <a:ea typeface="Calibri"/>
                <a:cs typeface="Calibri"/>
              </a:rPr>
              <a:t>-&gt; de vous connecter à la plateforme cf lien donné + identifiants envoyés par Rachel</a:t>
            </a:r>
            <a:endParaRPr sz="1200" b="0" i="0" u="none">
              <a:solidFill>
                <a:srgbClr val="000000"/>
              </a:solidFill>
              <a:latin typeface="Calibri"/>
              <a:ea typeface="Calibri"/>
              <a:cs typeface="Calibri"/>
            </a:endParaRPr>
          </a:p>
          <a:p>
            <a:pPr>
              <a:defRPr/>
            </a:pPr>
            <a:endParaRPr>
              <a:latin typeface="Calibri"/>
              <a:cs typeface="Calibri"/>
            </a:endParaRPr>
          </a:p>
          <a:p>
            <a:pPr>
              <a:defRPr/>
            </a:pPr>
            <a:r>
              <a:rPr sz="1200" b="0" i="0" u="none">
                <a:solidFill>
                  <a:srgbClr val="000000"/>
                </a:solidFill>
                <a:latin typeface="Calibri"/>
                <a:ea typeface="Calibri"/>
                <a:cs typeface="Calibri"/>
              </a:rPr>
              <a:t>-&gt; choisir le projet sur lequel on va s’exercer aujourd’hui</a:t>
            </a:r>
            <a:endParaRPr sz="1200" b="0" i="0" u="none">
              <a:solidFill>
                <a:srgbClr val="000000"/>
              </a:solidFill>
              <a:latin typeface="Calibri"/>
              <a:ea typeface="Calibri"/>
              <a:cs typeface="Calibri"/>
            </a:endParaRPr>
          </a:p>
          <a:p>
            <a:pPr>
              <a:defRPr/>
            </a:pPr>
            <a:endParaRPr sz="1200" b="0" i="0" u="none">
              <a:solidFill>
                <a:srgbClr val="000000"/>
              </a:solidFill>
              <a:latin typeface="Calibri"/>
              <a:ea typeface="Calibri"/>
              <a:cs typeface="Calibri"/>
            </a:endParaRPr>
          </a:p>
          <a:p>
            <a:pPr>
              <a:defRPr/>
            </a:pPr>
            <a:r>
              <a:rPr sz="1200" b="0" i="0" u="none">
                <a:solidFill>
                  <a:srgbClr val="000000"/>
                </a:solidFill>
                <a:latin typeface="Calibri"/>
                <a:ea typeface="Calibri"/>
                <a:cs typeface="Calibri"/>
              </a:rPr>
              <a:t>Ensuite, vous êtes prêt.es pour les consignes qui vont arriver sous peu...</a:t>
            </a:r>
            <a:endParaRPr sz="1200" b="0" i="0" u="none">
              <a:solidFill>
                <a:srgbClr val="000000"/>
              </a:solidFill>
              <a:latin typeface="Calibri"/>
              <a:ea typeface="Calibri"/>
              <a:cs typeface="Calibri"/>
            </a:endParaRPr>
          </a:p>
          <a:p>
            <a:pPr>
              <a:defRPr/>
            </a:pPr>
            <a:endParaRPr>
              <a:latin typeface="Calibri"/>
              <a:cs typeface="Calibri"/>
            </a:endParaRPr>
          </a:p>
          <a:p>
            <a:pPr>
              <a:defRPr/>
            </a:pPr>
            <a:r>
              <a:rPr sz="1200" b="0" i="0" u="none">
                <a:solidFill>
                  <a:srgbClr val="000000"/>
                </a:solidFill>
                <a:latin typeface="Arial"/>
                <a:ea typeface="Arial"/>
                <a:cs typeface="Arial"/>
              </a:rPr>
              <a:t>​</a:t>
            </a:r>
            <a:endParaRPr/>
          </a:p>
        </p:txBody>
      </p:sp>
      <p:sp>
        <p:nvSpPr>
          <p:cNvPr id="4" name="Slide Number Placeholder 3"/>
          <p:cNvSpPr>
            <a:spLocks noGrp="1"/>
          </p:cNvSpPr>
          <p:nvPr>
            <p:ph type="sldNum" sz="quarter" idx="10"/>
          </p:nvPr>
        </p:nvSpPr>
        <p:spPr bwMode="auto"/>
        <p:txBody>
          <a:bodyPr/>
          <a:lstStyle/>
          <a:p>
            <a:pPr>
              <a:defRPr/>
            </a:pPr>
            <a:fld id="{052BDB4F-81BE-3A9D-CA03-BE4B646398CD}" type="slidenum">
              <a:rPr/>
              <a:t/>
            </a:fld>
            <a:endParaRPr/>
          </a:p>
        </p:txBody>
      </p:sp>
    </p:spTree>
  </p:cSld>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96033270" name="Slide Image Placeholder 1"/>
          <p:cNvSpPr>
            <a:spLocks noChangeAspect="1" noGrp="1" noRot="1"/>
          </p:cNvSpPr>
          <p:nvPr>
            <p:ph type="sldImg"/>
          </p:nvPr>
        </p:nvSpPr>
        <p:spPr bwMode="auto"/>
      </p:sp>
      <p:sp>
        <p:nvSpPr>
          <p:cNvPr id="1494446680" name="Notes Placeholder 2"/>
          <p:cNvSpPr>
            <a:spLocks noGrp="1"/>
          </p:cNvSpPr>
          <p:nvPr>
            <p:ph type="body" idx="1"/>
          </p:nvPr>
        </p:nvSpPr>
        <p:spPr bwMode="auto"/>
        <p:txBody>
          <a:bodyPr/>
          <a:lstStyle/>
          <a:p>
            <a:pPr>
              <a:defRPr/>
            </a:pPr>
            <a:r>
              <a:rPr/>
              <a:t>Martina (25min)</a:t>
            </a:r>
            <a:endParaRPr/>
          </a:p>
          <a:p>
            <a:pPr>
              <a:defRPr/>
            </a:pPr>
            <a:endParaRPr/>
          </a:p>
          <a:p>
            <a:pPr>
              <a:defRPr/>
            </a:pPr>
            <a:r>
              <a:rPr/>
              <a:t>annoter textes en binome (chaque binome prends un texte, liste des textes sur le fichier FramaPad)</a:t>
            </a:r>
            <a:endParaRPr/>
          </a:p>
          <a:p>
            <a:pPr>
              <a:defRPr/>
            </a:pPr>
            <a:r>
              <a:rPr/>
              <a:t>annoter le deux niveaux</a:t>
            </a:r>
            <a:endParaRPr/>
          </a:p>
          <a:p>
            <a:pPr>
              <a:defRPr/>
            </a:pPr>
            <a:endParaRPr/>
          </a:p>
          <a:p>
            <a:pPr>
              <a:defRPr/>
            </a:pPr>
            <a:r>
              <a:rPr/>
              <a:t>—&gt; Changement des rôles des participant.es par Rachel -&gt; passer tout le monde en Curator et Manager</a:t>
            </a:r>
            <a:endParaRPr/>
          </a:p>
          <a:p>
            <a:pPr>
              <a:defRPr/>
            </a:pPr>
            <a:endParaRPr/>
          </a:p>
        </p:txBody>
      </p:sp>
      <p:sp>
        <p:nvSpPr>
          <p:cNvPr id="863435881" name="Slide Number Placeholder 3"/>
          <p:cNvSpPr>
            <a:spLocks noGrp="1"/>
          </p:cNvSpPr>
          <p:nvPr>
            <p:ph type="sldNum" sz="quarter" idx="10"/>
          </p:nvPr>
        </p:nvSpPr>
        <p:spPr bwMode="auto"/>
        <p:txBody>
          <a:bodyPr/>
          <a:lstStyle/>
          <a:p>
            <a:pPr>
              <a:defRPr/>
            </a:pPr>
            <a:fld id="{53B09648-22D8-E8F2-14C6-A801733D3A8F}" type="slidenum">
              <a:rPr/>
              <a:t/>
            </a:fld>
            <a:endParaRPr/>
          </a:p>
        </p:txBody>
      </p:sp>
    </p:spTree>
  </p:cSld>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83289604" name="Slide Image Placeholder 1"/>
          <p:cNvSpPr>
            <a:spLocks noChangeAspect="1" noGrp="1" noRot="1"/>
          </p:cNvSpPr>
          <p:nvPr>
            <p:ph type="sldImg"/>
          </p:nvPr>
        </p:nvSpPr>
        <p:spPr bwMode="auto"/>
      </p:sp>
      <p:sp>
        <p:nvSpPr>
          <p:cNvPr id="2058728579" name="Notes Placeholder 2"/>
          <p:cNvSpPr>
            <a:spLocks noGrp="1"/>
          </p:cNvSpPr>
          <p:nvPr>
            <p:ph type="body" idx="1"/>
          </p:nvPr>
        </p:nvSpPr>
        <p:spPr bwMode="auto"/>
        <p:txBody>
          <a:bodyPr/>
          <a:lstStyle/>
          <a:p>
            <a:pPr>
              <a:defRPr/>
            </a:pPr>
            <a:endParaRPr/>
          </a:p>
        </p:txBody>
      </p:sp>
      <p:sp>
        <p:nvSpPr>
          <p:cNvPr id="1399052122" name="Slide Number Placeholder 3"/>
          <p:cNvSpPr>
            <a:spLocks noGrp="1"/>
          </p:cNvSpPr>
          <p:nvPr>
            <p:ph type="sldNum" sz="quarter" idx="10"/>
          </p:nvPr>
        </p:nvSpPr>
        <p:spPr bwMode="auto"/>
        <p:txBody>
          <a:bodyPr/>
          <a:lstStyle/>
          <a:p>
            <a:pPr>
              <a:defRPr/>
            </a:pPr>
            <a:fld id="{09332615-B54D-E7AA-503F-72F6A01957EC}" type="slidenum">
              <a:rPr/>
              <a:t/>
            </a:fld>
            <a:endParaRPr/>
          </a:p>
        </p:txBody>
      </p:sp>
    </p:spTree>
  </p:cSld>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56311346" name="Slide Image Placeholder 1"/>
          <p:cNvSpPr>
            <a:spLocks noChangeAspect="1" noGrp="1" noRot="1"/>
          </p:cNvSpPr>
          <p:nvPr>
            <p:ph type="sldImg"/>
          </p:nvPr>
        </p:nvSpPr>
        <p:spPr bwMode="auto"/>
      </p:sp>
      <p:sp>
        <p:nvSpPr>
          <p:cNvPr id="749899111" name="Notes Placeholder 2"/>
          <p:cNvSpPr>
            <a:spLocks noGrp="1"/>
          </p:cNvSpPr>
          <p:nvPr>
            <p:ph type="body" idx="1"/>
          </p:nvPr>
        </p:nvSpPr>
        <p:spPr bwMode="auto"/>
        <p:txBody>
          <a:bodyPr/>
          <a:lstStyle/>
          <a:p>
            <a:pPr>
              <a:defRPr/>
            </a:pPr>
            <a:r>
              <a:rPr/>
              <a:t>Sonia : pour intégrer son propre schéma d’annotation —&gt; deux phases si le schéma comprend des catégories et des macro-catégories</a:t>
            </a:r>
            <a:endParaRPr/>
          </a:p>
          <a:p>
            <a:pPr marL="217793" indent="-217793">
              <a:buFont typeface="Arial"/>
              <a:buChar char="–"/>
              <a:defRPr/>
            </a:pPr>
            <a:r>
              <a:rPr/>
              <a:t>Créer une “couche d’annotation” = “layer” ;</a:t>
            </a:r>
            <a:endParaRPr/>
          </a:p>
          <a:p>
            <a:pPr marL="217793" indent="-217793">
              <a:buFont typeface="Arial"/>
              <a:buChar char="–"/>
              <a:defRPr/>
            </a:pPr>
            <a:r>
              <a:rPr/>
              <a:t>Puis créer des étiquettes qui lui seront associées</a:t>
            </a:r>
            <a:endParaRPr/>
          </a:p>
          <a:p>
            <a:pPr marL="217793" indent="-217793">
              <a:buFont typeface="Arial"/>
              <a:buChar char="–"/>
              <a:defRPr/>
            </a:pPr>
            <a:endParaRPr/>
          </a:p>
          <a:p>
            <a:pPr>
              <a:defRPr/>
            </a:pPr>
            <a:r>
              <a:rPr/>
              <a:t>Pour le layer, une fois dans le projet —&gt; settings puis layer</a:t>
            </a:r>
            <a:endParaRPr/>
          </a:p>
        </p:txBody>
      </p:sp>
      <p:sp>
        <p:nvSpPr>
          <p:cNvPr id="1232812971" name="Slide Number Placeholder 3"/>
          <p:cNvSpPr>
            <a:spLocks noGrp="1"/>
          </p:cNvSpPr>
          <p:nvPr>
            <p:ph type="sldNum" sz="quarter" idx="10"/>
          </p:nvPr>
        </p:nvSpPr>
        <p:spPr bwMode="auto"/>
        <p:txBody>
          <a:bodyPr/>
          <a:lstStyle/>
          <a:p>
            <a:pPr>
              <a:defRPr/>
            </a:pPr>
            <a:fld id="{316D0E2A-6DA1-6854-835D-7F6AFB71BD8A}" type="slidenum">
              <a:rPr/>
              <a:t/>
            </a:fld>
            <a:endParaRPr/>
          </a:p>
        </p:txBody>
      </p:sp>
    </p:spTree>
  </p:cSld>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11195441" name="Slide Image Placeholder 1"/>
          <p:cNvSpPr>
            <a:spLocks noChangeAspect="1" noGrp="1" noRot="1"/>
          </p:cNvSpPr>
          <p:nvPr>
            <p:ph type="sldImg"/>
          </p:nvPr>
        </p:nvSpPr>
        <p:spPr bwMode="auto"/>
      </p:sp>
      <p:sp>
        <p:nvSpPr>
          <p:cNvPr id="520103579" name="Notes Placeholder 2"/>
          <p:cNvSpPr>
            <a:spLocks noGrp="1"/>
          </p:cNvSpPr>
          <p:nvPr>
            <p:ph type="body" idx="1"/>
          </p:nvPr>
        </p:nvSpPr>
        <p:spPr bwMode="auto"/>
        <p:txBody>
          <a:bodyPr/>
          <a:lstStyle/>
          <a:p>
            <a:pPr>
              <a:defRPr/>
            </a:pPr>
            <a:r>
              <a:rPr lang="fr-FR" sz="1200" b="0" i="0" u="none" strike="noStrike" cap="none" spc="0">
                <a:solidFill>
                  <a:schemeClr val="tx1"/>
                </a:solidFill>
                <a:latin typeface="Calibri"/>
                <a:ea typeface="Arial"/>
                <a:cs typeface="Arial"/>
              </a:rPr>
              <a:t>Sonia</a:t>
            </a:r>
            <a:endParaRPr lang="fr-FR" sz="1200" b="0" i="0" u="none" strike="noStrike" cap="none" spc="0">
              <a:solidFill>
                <a:schemeClr val="tx1"/>
              </a:solidFill>
              <a:latin typeface="Calibri"/>
              <a:ea typeface="Arial"/>
              <a:cs typeface="Arial"/>
            </a:endParaRPr>
          </a:p>
          <a:p>
            <a:pPr>
              <a:defRPr/>
            </a:pPr>
            <a:r>
              <a:rPr lang="fr-FR" sz="1200" b="0" i="0" u="none" strike="noStrike" cap="none" spc="0">
                <a:solidFill>
                  <a:schemeClr val="tx1"/>
                </a:solidFill>
                <a:latin typeface="Calibri"/>
                <a:ea typeface="Arial"/>
                <a:cs typeface="Arial"/>
              </a:rPr>
              <a:t>Plusieurs layers ou couches sont déjà présents, mais nous allons créer la nôtre </a:t>
            </a:r>
            <a:endParaRPr lang="fr-FR" sz="1200" b="0" i="0" u="none" strike="noStrike" cap="none" spc="0">
              <a:solidFill>
                <a:schemeClr val="tx1"/>
              </a:solidFill>
              <a:latin typeface="Calibri"/>
              <a:ea typeface="Arial"/>
              <a:cs typeface="Arial"/>
            </a:endParaRPr>
          </a:p>
          <a:p>
            <a:pPr>
              <a:defRPr/>
            </a:pPr>
            <a:r>
              <a:rPr lang="fr-FR" sz="1200" b="0" i="0" u="none" strike="noStrike" cap="none" spc="0">
                <a:solidFill>
                  <a:schemeClr val="tx1"/>
                </a:solidFill>
                <a:latin typeface="Calibri"/>
                <a:ea typeface="Arial"/>
                <a:cs typeface="Arial"/>
              </a:rPr>
              <a:t>—&gt; bouton « create »</a:t>
            </a:r>
            <a:endParaRPr/>
          </a:p>
        </p:txBody>
      </p:sp>
      <p:sp>
        <p:nvSpPr>
          <p:cNvPr id="444225919" name="Slide Number Placeholder 3"/>
          <p:cNvSpPr>
            <a:spLocks noGrp="1"/>
          </p:cNvSpPr>
          <p:nvPr>
            <p:ph type="sldNum" sz="quarter" idx="10"/>
          </p:nvPr>
        </p:nvSpPr>
        <p:spPr bwMode="auto"/>
        <p:txBody>
          <a:bodyPr/>
          <a:lstStyle/>
          <a:p>
            <a:pPr>
              <a:defRPr/>
            </a:pPr>
            <a:fld id="{67DE8E03-3C95-2716-33B3-29DFA1643765}" type="slidenum">
              <a:rPr/>
              <a:t/>
            </a:fld>
            <a:endParaRPr/>
          </a:p>
        </p:txBody>
      </p:sp>
    </p:spTree>
  </p:cSld>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50499369" name="Slide Image Placeholder 1"/>
          <p:cNvSpPr>
            <a:spLocks noChangeAspect="1" noGrp="1" noRot="1"/>
          </p:cNvSpPr>
          <p:nvPr>
            <p:ph type="sldImg"/>
          </p:nvPr>
        </p:nvSpPr>
        <p:spPr bwMode="auto"/>
      </p:sp>
      <p:sp>
        <p:nvSpPr>
          <p:cNvPr id="936253331" name="Notes Placeholder 2"/>
          <p:cNvSpPr>
            <a:spLocks noGrp="1"/>
          </p:cNvSpPr>
          <p:nvPr>
            <p:ph type="body" idx="1"/>
          </p:nvPr>
        </p:nvSpPr>
        <p:spPr bwMode="auto"/>
        <p:txBody>
          <a:bodyPr/>
          <a:lstStyle/>
          <a:p>
            <a:pPr>
              <a:defRPr/>
            </a:pPr>
            <a:r>
              <a:rPr lang="fr-FR" sz="1200" b="0" i="0" u="none" strike="noStrike" cap="none" spc="0">
                <a:solidFill>
                  <a:schemeClr val="tx1"/>
                </a:solidFill>
                <a:latin typeface="Calibri"/>
                <a:ea typeface="Arial"/>
                <a:cs typeface="Arial"/>
              </a:rPr>
              <a:t>Sonia</a:t>
            </a:r>
            <a:endParaRPr lang="fr-FR" sz="1200" b="0" i="0" u="none" strike="noStrike" cap="none" spc="0">
              <a:solidFill>
                <a:schemeClr val="tx1"/>
              </a:solidFill>
              <a:latin typeface="Calibri"/>
              <a:ea typeface="Arial"/>
              <a:cs typeface="Arial"/>
            </a:endParaRPr>
          </a:p>
          <a:p>
            <a:pPr>
              <a:defRPr/>
            </a:pPr>
            <a:r>
              <a:rPr lang="fr-FR" sz="1200" b="0" i="0" u="none" strike="noStrike" cap="none" spc="0">
                <a:solidFill>
                  <a:schemeClr val="tx1"/>
                </a:solidFill>
                <a:latin typeface="+mn-lt"/>
                <a:ea typeface="+mn-ea"/>
                <a:cs typeface="+mn-cs"/>
              </a:rPr>
              <a:t>Alors cette page s’affiche</a:t>
            </a:r>
            <a:endParaRPr lang="fr-FR" sz="1200" b="0" i="0" u="none" strike="noStrike" cap="none" spc="0">
              <a:solidFill>
                <a:schemeClr val="tx1"/>
              </a:solidFill>
              <a:latin typeface="Calibri"/>
              <a:ea typeface="Arial"/>
              <a:cs typeface="Arial"/>
            </a:endParaRPr>
          </a:p>
          <a:p>
            <a:pPr>
              <a:defRPr/>
            </a:pPr>
            <a:endParaRPr/>
          </a:p>
          <a:p>
            <a:pPr>
              <a:defRPr/>
            </a:pPr>
            <a:r>
              <a:rPr lang="fr-FR" sz="1200" b="0" i="0" u="none" strike="noStrike" cap="none" spc="0">
                <a:solidFill>
                  <a:schemeClr val="tx1"/>
                </a:solidFill>
                <a:latin typeface="Calibri"/>
                <a:ea typeface="Arial"/>
                <a:cs typeface="Arial"/>
              </a:rPr>
              <a:t>Dans  « Properties  »  :</a:t>
            </a:r>
            <a:endParaRPr lang="fr-FR" sz="1200" b="0" i="0" u="none" strike="noStrike" cap="none" spc="0">
              <a:solidFill>
                <a:schemeClr val="tx1"/>
              </a:solidFill>
              <a:latin typeface="Calibri"/>
              <a:ea typeface="Arial"/>
              <a:cs typeface="Arial"/>
            </a:endParaRPr>
          </a:p>
          <a:p>
            <a:pPr marL="217793" indent="-217793">
              <a:buFont typeface="Arial"/>
              <a:buChar char="–"/>
              <a:defRPr/>
            </a:pPr>
            <a:r>
              <a:rPr lang="fr-FR" sz="1200" b="0" i="0" u="none" strike="noStrike" cap="none" spc="0">
                <a:solidFill>
                  <a:schemeClr val="tx1"/>
                </a:solidFill>
                <a:latin typeface="Calibri"/>
                <a:ea typeface="Arial"/>
                <a:cs typeface="Arial"/>
              </a:rPr>
              <a:t>Nom de la couche (macro-catégorie)</a:t>
            </a:r>
            <a:endParaRPr lang="fr-FR" sz="1200" b="0" i="0" u="none" strike="noStrike" cap="none" spc="0">
              <a:solidFill>
                <a:schemeClr val="tx1"/>
              </a:solidFill>
              <a:latin typeface="Calibri"/>
              <a:ea typeface="Arial"/>
              <a:cs typeface="Arial"/>
            </a:endParaRPr>
          </a:p>
          <a:p>
            <a:pPr marL="217793" indent="-217793">
              <a:buFont typeface="Arial"/>
              <a:buChar char="–"/>
              <a:defRPr/>
            </a:pPr>
            <a:r>
              <a:rPr lang="fr-FR" sz="1200" b="0" i="0" u="none" strike="noStrike" cap="none" spc="0">
                <a:solidFill>
                  <a:schemeClr val="tx1"/>
                </a:solidFill>
                <a:latin typeface="Calibri"/>
                <a:ea typeface="Arial"/>
                <a:cs typeface="Arial"/>
              </a:rPr>
              <a:t>Brève description de la couche</a:t>
            </a:r>
            <a:endParaRPr lang="fr-FR" sz="1200" b="0" i="0" u="none" strike="noStrike" cap="none" spc="0">
              <a:solidFill>
                <a:schemeClr val="tx1"/>
              </a:solidFill>
              <a:latin typeface="Calibri"/>
              <a:ea typeface="Arial"/>
              <a:cs typeface="Arial"/>
            </a:endParaRPr>
          </a:p>
          <a:p>
            <a:pPr marL="217793" indent="-217793">
              <a:buFont typeface="Arial"/>
              <a:buChar char="–"/>
              <a:defRPr/>
            </a:pPr>
            <a:endParaRPr lang="fr-FR"/>
          </a:p>
          <a:p>
            <a:pPr>
              <a:defRPr/>
            </a:pPr>
            <a:r>
              <a:rPr lang="fr-FR" sz="1200" b="0" i="0" u="none" strike="noStrike" cap="none" spc="0">
                <a:solidFill>
                  <a:schemeClr val="tx1"/>
                </a:solidFill>
                <a:latin typeface="Calibri"/>
                <a:ea typeface="Arial"/>
                <a:cs typeface="Arial"/>
              </a:rPr>
              <a:t>Case «  Enabled  » importante : permet d’activer/désactiver une couche  : les suppressions de couche sont lourdes</a:t>
            </a:r>
            <a:endParaRPr lang="fr-FR"/>
          </a:p>
        </p:txBody>
      </p:sp>
      <p:sp>
        <p:nvSpPr>
          <p:cNvPr id="970976248" name="Slide Number Placeholder 3"/>
          <p:cNvSpPr>
            <a:spLocks noGrp="1"/>
          </p:cNvSpPr>
          <p:nvPr>
            <p:ph type="sldNum" sz="quarter" idx="10"/>
          </p:nvPr>
        </p:nvSpPr>
        <p:spPr bwMode="auto"/>
        <p:txBody>
          <a:bodyPr/>
          <a:lstStyle/>
          <a:p>
            <a:pPr>
              <a:defRPr/>
            </a:pPr>
            <a:fld id="{15815938-0CFD-2EF2-3B3A-D4C10B7242E9}" type="slidenum">
              <a:rPr/>
              <a:t/>
            </a:fld>
            <a:endParaRPr/>
          </a:p>
        </p:txBody>
      </p:sp>
    </p:spTree>
  </p:cSld>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73829631" name="Slide Image Placeholder 1"/>
          <p:cNvSpPr>
            <a:spLocks noChangeAspect="1" noGrp="1" noRot="1"/>
          </p:cNvSpPr>
          <p:nvPr>
            <p:ph type="sldImg"/>
          </p:nvPr>
        </p:nvSpPr>
        <p:spPr bwMode="auto"/>
      </p:sp>
      <p:sp>
        <p:nvSpPr>
          <p:cNvPr id="1865431425" name="Notes Placeholder 2"/>
          <p:cNvSpPr>
            <a:spLocks noGrp="1"/>
          </p:cNvSpPr>
          <p:nvPr>
            <p:ph type="body" idx="1"/>
          </p:nvPr>
        </p:nvSpPr>
        <p:spPr bwMode="auto"/>
        <p:txBody>
          <a:bodyPr/>
          <a:lstStyle/>
          <a:p>
            <a:pPr>
              <a:defRPr/>
            </a:pPr>
            <a:r>
              <a:rPr lang="fr-FR" sz="1200" b="0" i="0" u="none" strike="noStrike" cap="none" spc="0">
                <a:solidFill>
                  <a:schemeClr val="tx1"/>
                </a:solidFill>
                <a:latin typeface="Calibri"/>
                <a:ea typeface="Arial"/>
                <a:cs typeface="Arial"/>
              </a:rPr>
              <a:t>Sonia</a:t>
            </a:r>
            <a:endParaRPr lang="fr-FR" sz="1200" b="0" i="0" u="none" strike="noStrike" cap="none" spc="0">
              <a:solidFill>
                <a:schemeClr val="tx1"/>
              </a:solidFill>
              <a:latin typeface="Calibri"/>
              <a:ea typeface="Arial"/>
              <a:cs typeface="Arial"/>
            </a:endParaRPr>
          </a:p>
          <a:p>
            <a:pPr>
              <a:defRPr/>
            </a:pPr>
            <a:r>
              <a:rPr lang="fr-FR" sz="1200" b="0" i="0" u="none" strike="noStrike" cap="none" spc="0">
                <a:solidFill>
                  <a:schemeClr val="tx1"/>
                </a:solidFill>
                <a:latin typeface="Calibri"/>
                <a:ea typeface="Arial"/>
                <a:cs typeface="Arial"/>
              </a:rPr>
              <a:t>Ensuite, il s’agit de définir le «  Type  » d’annotation qu’on va faire.</a:t>
            </a:r>
            <a:endParaRPr lang="fr-FR" sz="1200" b="0" i="0" u="none" strike="noStrike" cap="none" spc="0">
              <a:solidFill>
                <a:schemeClr val="tx1"/>
              </a:solidFill>
              <a:latin typeface="Calibri"/>
              <a:ea typeface="Arial"/>
              <a:cs typeface="Arial"/>
            </a:endParaRPr>
          </a:p>
          <a:p>
            <a:pPr>
              <a:defRPr/>
            </a:pPr>
            <a:r>
              <a:rPr lang="fr-FR" sz="1200" b="0" i="0" u="none" strike="noStrike" cap="none" spc="0">
                <a:solidFill>
                  <a:schemeClr val="tx1"/>
                </a:solidFill>
                <a:latin typeface="Calibri"/>
                <a:ea typeface="Arial"/>
                <a:cs typeface="Arial"/>
              </a:rPr>
              <a:t>Il en existe 3  :</a:t>
            </a:r>
            <a:endParaRPr lang="fr-FR" sz="1200" b="0" i="0" u="none" strike="noStrike" cap="none" spc="0">
              <a:solidFill>
                <a:schemeClr val="tx1"/>
              </a:solidFill>
              <a:latin typeface="Calibri"/>
              <a:ea typeface="Arial"/>
              <a:cs typeface="Arial"/>
            </a:endParaRPr>
          </a:p>
          <a:p>
            <a:pPr marL="217793" indent="-217793">
              <a:buFont typeface="Arial"/>
              <a:buChar char="–"/>
              <a:defRPr/>
            </a:pPr>
            <a:r>
              <a:rPr lang="fr-FR" sz="1200" b="0" i="0" u="none" strike="noStrike" cap="none" spc="0">
                <a:solidFill>
                  <a:schemeClr val="tx1"/>
                </a:solidFill>
                <a:latin typeface="Calibri"/>
                <a:ea typeface="Arial"/>
                <a:cs typeface="Arial"/>
              </a:rPr>
              <a:t>Type «  Span »  : pour annoter la portion de texte qui vous intéresse : un/plusieurs caractères, un mot, une portion de phrase</a:t>
            </a:r>
            <a:endParaRPr lang="fr-FR" sz="1200" b="0" i="0" u="none" strike="noStrike" cap="none" spc="0">
              <a:solidFill>
                <a:schemeClr val="tx1"/>
              </a:solidFill>
              <a:latin typeface="Calibri"/>
              <a:ea typeface="Arial"/>
              <a:cs typeface="Arial"/>
            </a:endParaRPr>
          </a:p>
          <a:p>
            <a:pPr marL="217793" indent="-217793">
              <a:buFont typeface="Arial"/>
              <a:buChar char="–"/>
              <a:defRPr/>
            </a:pPr>
            <a:r>
              <a:rPr lang="fr-FR" sz="1200" b="0" i="0" u="none" strike="noStrike" cap="none" spc="0">
                <a:solidFill>
                  <a:schemeClr val="tx1"/>
                </a:solidFill>
                <a:latin typeface="Calibri"/>
                <a:ea typeface="Arial"/>
                <a:cs typeface="Arial"/>
              </a:rPr>
              <a:t>Type «  Relation  »  :  pour annoter une relation entre deux annotations déjà présentes : par exemple : annotation « partie du discours » = type span, et par-dessus, je souhaite dire que la relation qui unit le verbe au pronom = « sujet nominal »</a:t>
            </a:r>
            <a:endParaRPr lang="fr-FR" sz="1200" b="0" i="0" u="none" strike="noStrike" cap="none" spc="0">
              <a:solidFill>
                <a:schemeClr val="tx1"/>
              </a:solidFill>
              <a:latin typeface="Calibri"/>
              <a:ea typeface="Arial"/>
              <a:cs typeface="Arial"/>
            </a:endParaRPr>
          </a:p>
          <a:p>
            <a:pPr marL="217793" indent="-217793">
              <a:buFont typeface="Arial"/>
              <a:buChar char="–"/>
              <a:defRPr/>
            </a:pPr>
            <a:r>
              <a:rPr lang="fr-FR" sz="1200" b="0" i="0" u="none" strike="noStrike" cap="none" spc="0">
                <a:solidFill>
                  <a:schemeClr val="tx1"/>
                </a:solidFill>
                <a:latin typeface="Calibri"/>
                <a:ea typeface="Arial"/>
                <a:cs typeface="Arial"/>
              </a:rPr>
              <a:t>Type «  Chain  »  : pour annoter plusieurs occurrences liées entre elles, par exple pour marquer une chaine de co-référence</a:t>
            </a:r>
            <a:endParaRPr lang="fr-FR"/>
          </a:p>
        </p:txBody>
      </p:sp>
      <p:sp>
        <p:nvSpPr>
          <p:cNvPr id="760017200" name="Slide Number Placeholder 3"/>
          <p:cNvSpPr>
            <a:spLocks noGrp="1"/>
          </p:cNvSpPr>
          <p:nvPr>
            <p:ph type="sldNum" sz="quarter" idx="10"/>
          </p:nvPr>
        </p:nvSpPr>
        <p:spPr bwMode="auto"/>
        <p:txBody>
          <a:bodyPr/>
          <a:lstStyle/>
          <a:p>
            <a:pPr>
              <a:defRPr/>
            </a:pPr>
            <a:fld id="{8A2C3397-5481-60ED-7755-A7BB8477DBEB}" type="slidenum">
              <a:rPr/>
              <a:t/>
            </a:fld>
            <a:endParaRPr/>
          </a:p>
        </p:txBody>
      </p:sp>
    </p:spTree>
  </p:cSld>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73779559" name="Slide Image Placeholder 1"/>
          <p:cNvSpPr>
            <a:spLocks noChangeAspect="1" noGrp="1" noRot="1"/>
          </p:cNvSpPr>
          <p:nvPr>
            <p:ph type="sldImg"/>
          </p:nvPr>
        </p:nvSpPr>
        <p:spPr bwMode="auto"/>
      </p:sp>
      <p:sp>
        <p:nvSpPr>
          <p:cNvPr id="1707650319" name="Notes Placeholder 2"/>
          <p:cNvSpPr>
            <a:spLocks noGrp="1"/>
          </p:cNvSpPr>
          <p:nvPr>
            <p:ph type="body" idx="1"/>
          </p:nvPr>
        </p:nvSpPr>
        <p:spPr bwMode="auto"/>
        <p:txBody>
          <a:bodyPr/>
          <a:lstStyle/>
          <a:p>
            <a:pPr>
              <a:defRPr/>
            </a:pPr>
            <a:r>
              <a:rPr lang="fr-FR" sz="1200" b="0" i="0" u="none" strike="noStrike" cap="none" spc="0">
                <a:solidFill>
                  <a:schemeClr val="tx1"/>
                </a:solidFill>
                <a:latin typeface="Calibri"/>
                <a:ea typeface="Arial"/>
                <a:cs typeface="Arial"/>
              </a:rPr>
              <a:t>Sonia</a:t>
            </a:r>
            <a:endParaRPr lang="fr-FR" sz="1200" b="0" i="0" u="none" strike="noStrike" cap="none" spc="0">
              <a:solidFill>
                <a:schemeClr val="tx1"/>
              </a:solidFill>
              <a:latin typeface="Calibri"/>
              <a:ea typeface="Arial"/>
              <a:cs typeface="Arial"/>
            </a:endParaRPr>
          </a:p>
          <a:p>
            <a:pPr>
              <a:defRPr/>
            </a:pPr>
            <a:r>
              <a:rPr lang="fr-FR" sz="1200" b="0" i="0" u="none" strike="noStrike" cap="none" spc="0">
                <a:solidFill>
                  <a:schemeClr val="tx1"/>
                </a:solidFill>
                <a:latin typeface="Calibri"/>
                <a:ea typeface="Arial"/>
                <a:cs typeface="Arial"/>
              </a:rPr>
              <a:t>Cas simple ici  : type «  Span  »</a:t>
            </a:r>
            <a:endParaRPr lang="fr-FR" sz="1200" b="0" i="0" u="none" strike="noStrike" cap="none" spc="0">
              <a:solidFill>
                <a:schemeClr val="tx1"/>
              </a:solidFill>
              <a:latin typeface="Calibri"/>
              <a:ea typeface="Arial"/>
              <a:cs typeface="Arial"/>
            </a:endParaRPr>
          </a:p>
          <a:p>
            <a:pPr>
              <a:defRPr/>
            </a:pPr>
            <a:r>
              <a:rPr lang="fr-FR" sz="1200" b="0" i="0" u="none" strike="noStrike" cap="none" spc="0">
                <a:solidFill>
                  <a:schemeClr val="tx1"/>
                </a:solidFill>
                <a:latin typeface="Calibri"/>
                <a:ea typeface="Arial"/>
                <a:cs typeface="Arial"/>
              </a:rPr>
              <a:t>On va ensuite régler la «  granularité  » de l’annotation = empan pour qu’une annotation soit acceptée</a:t>
            </a:r>
            <a:endParaRPr lang="fr-FR" sz="1200" b="0" i="0" u="none" strike="noStrike" cap="none" spc="0">
              <a:solidFill>
                <a:schemeClr val="tx1"/>
              </a:solidFill>
              <a:latin typeface="Calibri"/>
              <a:ea typeface="Arial"/>
              <a:cs typeface="Arial"/>
            </a:endParaRPr>
          </a:p>
          <a:p>
            <a:pPr>
              <a:defRPr/>
            </a:pPr>
            <a:endParaRPr lang="fr-FR"/>
          </a:p>
          <a:p>
            <a:pPr>
              <a:defRPr/>
            </a:pPr>
            <a:r>
              <a:rPr lang="fr-FR" sz="1200" b="0" i="0" u="none" strike="noStrike" cap="none" spc="0">
                <a:solidFill>
                  <a:schemeClr val="tx1"/>
                </a:solidFill>
                <a:latin typeface="Calibri"/>
                <a:ea typeface="Arial"/>
                <a:cs typeface="Arial"/>
              </a:rPr>
              <a:t>Conseil  : pour que se chevauchent les annotations ss pbm : «  overlap  = any  »</a:t>
            </a:r>
            <a:endParaRPr lang="fr-FR" sz="1200" b="0" i="0" u="none" strike="noStrike" cap="none" spc="0">
              <a:solidFill>
                <a:schemeClr val="tx1"/>
              </a:solidFill>
              <a:latin typeface="Calibri"/>
              <a:ea typeface="Arial"/>
              <a:cs typeface="Arial"/>
            </a:endParaRPr>
          </a:p>
        </p:txBody>
      </p:sp>
      <p:sp>
        <p:nvSpPr>
          <p:cNvPr id="150410718" name="Slide Number Placeholder 3"/>
          <p:cNvSpPr>
            <a:spLocks noGrp="1"/>
          </p:cNvSpPr>
          <p:nvPr>
            <p:ph type="sldNum" sz="quarter" idx="10"/>
          </p:nvPr>
        </p:nvSpPr>
        <p:spPr bwMode="auto"/>
        <p:txBody>
          <a:bodyPr/>
          <a:lstStyle/>
          <a:p>
            <a:pPr>
              <a:defRPr/>
            </a:pPr>
            <a:fld id="{29EA2FE1-97D6-7378-F1F4-B1D792B0E24B}" type="slidenum">
              <a:rPr/>
              <a:t/>
            </a:fld>
            <a:endParaRPr/>
          </a:p>
        </p:txBody>
      </p:sp>
    </p:spTree>
  </p:cSld>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53444921" name="Slide Image Placeholder 1"/>
          <p:cNvSpPr>
            <a:spLocks noChangeAspect="1" noGrp="1" noRot="1"/>
          </p:cNvSpPr>
          <p:nvPr>
            <p:ph type="sldImg"/>
          </p:nvPr>
        </p:nvSpPr>
        <p:spPr bwMode="auto"/>
      </p:sp>
      <p:sp>
        <p:nvSpPr>
          <p:cNvPr id="1258567075" name="Notes Placeholder 2"/>
          <p:cNvSpPr>
            <a:spLocks noGrp="1"/>
          </p:cNvSpPr>
          <p:nvPr>
            <p:ph type="body" idx="1"/>
          </p:nvPr>
        </p:nvSpPr>
        <p:spPr bwMode="auto"/>
        <p:txBody>
          <a:bodyPr/>
          <a:lstStyle/>
          <a:p>
            <a:pPr>
              <a:defRPr/>
            </a:pPr>
            <a:r>
              <a:rPr lang="fr-FR" sz="1200" b="0" i="0" u="none" strike="noStrike" cap="none" spc="0">
                <a:solidFill>
                  <a:schemeClr val="tx1"/>
                </a:solidFill>
                <a:latin typeface="Calibri"/>
                <a:ea typeface="Arial"/>
                <a:cs typeface="Arial"/>
              </a:rPr>
              <a:t>Sonia</a:t>
            </a:r>
            <a:endParaRPr lang="fr-FR" sz="1200" b="0" i="0" u="none" strike="noStrike" cap="none" spc="0">
              <a:solidFill>
                <a:schemeClr val="tx1"/>
              </a:solidFill>
              <a:latin typeface="Calibri"/>
              <a:ea typeface="Arial"/>
              <a:cs typeface="Arial"/>
            </a:endParaRPr>
          </a:p>
          <a:p>
            <a:pPr>
              <a:defRPr/>
            </a:pPr>
            <a:r>
              <a:rPr lang="fr-FR" sz="1200" b="0" i="0" u="none" strike="noStrike" cap="none" spc="0">
                <a:solidFill>
                  <a:schemeClr val="tx1"/>
                </a:solidFill>
                <a:latin typeface="Calibri"/>
                <a:ea typeface="Arial"/>
                <a:cs typeface="Arial"/>
              </a:rPr>
              <a:t>ATTENTION à bien sauvegarder sa couche  !</a:t>
            </a:r>
            <a:endParaRPr lang="fr-FR" sz="1200" b="0" i="0" u="none" strike="noStrike" cap="none" spc="0">
              <a:solidFill>
                <a:schemeClr val="tx1"/>
              </a:solidFill>
              <a:latin typeface="Calibri"/>
              <a:ea typeface="Arial"/>
              <a:cs typeface="Arial"/>
            </a:endParaRPr>
          </a:p>
          <a:p>
            <a:pPr>
              <a:defRPr/>
            </a:pPr>
            <a:endParaRPr lang="fr-FR"/>
          </a:p>
          <a:p>
            <a:pPr>
              <a:defRPr/>
            </a:pPr>
            <a:r>
              <a:rPr lang="fr-FR" sz="1200" b="0" i="0" u="none" strike="noStrike" cap="none" spc="0">
                <a:solidFill>
                  <a:schemeClr val="tx1"/>
                </a:solidFill>
                <a:latin typeface="Calibri"/>
                <a:ea typeface="Arial"/>
                <a:cs typeface="Arial"/>
              </a:rPr>
              <a:t>Couche créée  !</a:t>
            </a:r>
            <a:endParaRPr lang="fr-FR"/>
          </a:p>
        </p:txBody>
      </p:sp>
      <p:sp>
        <p:nvSpPr>
          <p:cNvPr id="417892124" name="Slide Number Placeholder 3"/>
          <p:cNvSpPr>
            <a:spLocks noGrp="1"/>
          </p:cNvSpPr>
          <p:nvPr>
            <p:ph type="sldNum" sz="quarter" idx="10"/>
          </p:nvPr>
        </p:nvSpPr>
        <p:spPr bwMode="auto"/>
        <p:txBody>
          <a:bodyPr/>
          <a:lstStyle/>
          <a:p>
            <a:pPr>
              <a:defRPr/>
            </a:pPr>
            <a:fld id="{85B6BC82-BCFB-0E37-6CE4-674B8B74A98D}" type="slidenum">
              <a:rPr/>
              <a:t/>
            </a:fld>
            <a:endParaRPr/>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 name="Slide Image Placeholder 1"/>
          <p:cNvSpPr>
            <a:spLocks noChangeAspect="1" noGrp="1" noRot="1"/>
          </p:cNvSpPr>
          <p:nvPr>
            <p:ph type="sldImg"/>
          </p:nvPr>
        </p:nvSpPr>
        <p:spPr bwMode="auto"/>
      </p:sp>
      <p:sp>
        <p:nvSpPr>
          <p:cNvPr id="3" name="Notes Placeholder 2"/>
          <p:cNvSpPr>
            <a:spLocks noGrp="1"/>
          </p:cNvSpPr>
          <p:nvPr>
            <p:ph type="body" idx="1"/>
          </p:nvPr>
        </p:nvSpPr>
        <p:spPr bwMode="auto"/>
        <p:txBody>
          <a:bodyPr/>
          <a:lstStyle/>
          <a:p>
            <a:pPr>
              <a:defRPr/>
            </a:pPr>
            <a:r>
              <a:rPr sz="1200" b="0" i="0" u="none">
                <a:solidFill>
                  <a:srgbClr val="000000"/>
                </a:solidFill>
                <a:latin typeface="Calibri"/>
                <a:ea typeface="Calibri"/>
                <a:cs typeface="Calibri"/>
              </a:rPr>
              <a:t>Martina</a:t>
            </a:r>
            <a:r>
              <a:rPr sz="1200" b="0" i="0" u="none">
                <a:solidFill>
                  <a:srgbClr val="000000"/>
                </a:solidFill>
                <a:latin typeface="Calibri"/>
                <a:ea typeface="Calibri"/>
                <a:cs typeface="Calibri"/>
              </a:rPr>
              <a:t>​</a:t>
            </a:r>
            <a:endParaRPr/>
          </a:p>
          <a:p>
            <a:pPr>
              <a:defRPr/>
            </a:pPr>
            <a:r>
              <a:rPr sz="1200" b="0" i="0" u="none">
                <a:solidFill>
                  <a:srgbClr val="000000"/>
                </a:solidFill>
                <a:latin typeface="Calibri"/>
                <a:ea typeface="Calibri"/>
                <a:cs typeface="Calibri"/>
              </a:rPr>
              <a:t>​</a:t>
            </a:r>
            <a:endParaRPr/>
          </a:p>
          <a:p>
            <a:pPr>
              <a:defRPr/>
            </a:pPr>
            <a:r>
              <a:rPr sz="1200" b="0" i="0" u="none">
                <a:solidFill>
                  <a:srgbClr val="000000"/>
                </a:solidFill>
                <a:latin typeface="Calibri"/>
                <a:ea typeface="Calibri"/>
                <a:cs typeface="Calibri"/>
              </a:rPr>
              <a:t>Annotation agile</a:t>
            </a:r>
            <a:r>
              <a:rPr sz="1200" b="0" i="0" u="none">
                <a:solidFill>
                  <a:srgbClr val="000000"/>
                </a:solidFill>
                <a:latin typeface="Calibri"/>
                <a:ea typeface="Calibri"/>
                <a:cs typeface="Calibri"/>
              </a:rPr>
              <a:t>​</a:t>
            </a:r>
            <a:endParaRPr sz="1200" b="0" i="0" u="none">
              <a:solidFill>
                <a:srgbClr val="000000"/>
              </a:solidFill>
              <a:latin typeface="Calibri"/>
              <a:ea typeface="Calibri"/>
              <a:cs typeface="Calibri"/>
            </a:endParaRPr>
          </a:p>
          <a:p>
            <a:pPr>
              <a:defRPr/>
            </a:pPr>
            <a:r>
              <a:rPr/>
              <a:t>ce n’est pas établir un guide qu ne peut pas changer puis annoter, c’est effectuer des aller-retour continue entre annotation, évaluation et parfois définition du guide d’annotation selon les objectifs de son projet de recherche</a:t>
            </a:r>
            <a:endParaRPr/>
          </a:p>
          <a:p>
            <a:pPr>
              <a:defRPr/>
            </a:pPr>
            <a:r>
              <a:rPr/>
              <a:t>étape d’évaluation - très importante, on verra qu’on peut évaluer tout au long du projet grâce à inception</a:t>
            </a:r>
            <a:endParaRPr/>
          </a:p>
          <a:p>
            <a:pPr>
              <a:defRPr/>
            </a:pPr>
            <a:endParaRPr/>
          </a:p>
          <a:p>
            <a:pPr>
              <a:defRPr/>
            </a:pPr>
            <a:r>
              <a:rPr sz="1200" b="0" i="0" u="none">
                <a:solidFill>
                  <a:srgbClr val="000000"/>
                </a:solidFill>
                <a:latin typeface="Calibri"/>
                <a:ea typeface="Calibri"/>
                <a:cs typeface="Calibri"/>
              </a:rPr>
              <a:t>(</a:t>
            </a:r>
            <a:r>
              <a:rPr sz="1200" b="0" i="0" u="none">
                <a:solidFill>
                  <a:srgbClr val="000000"/>
                </a:solidFill>
                <a:latin typeface="Calibri"/>
                <a:ea typeface="Calibri"/>
                <a:cs typeface="Calibri"/>
              </a:rPr>
              <a:t>Modèle</a:t>
            </a:r>
            <a:r>
              <a:rPr sz="1200" b="0" i="0" u="none">
                <a:solidFill>
                  <a:srgbClr val="000000"/>
                </a:solidFill>
                <a:latin typeface="Calibri"/>
                <a:ea typeface="Calibri"/>
                <a:cs typeface="Calibri"/>
              </a:rPr>
              <a:t> Fort 2012)</a:t>
            </a:r>
            <a:endParaRPr/>
          </a:p>
        </p:txBody>
      </p:sp>
      <p:sp>
        <p:nvSpPr>
          <p:cNvPr id="4" name="Slide Number Placeholder 3"/>
          <p:cNvSpPr>
            <a:spLocks noGrp="1"/>
          </p:cNvSpPr>
          <p:nvPr>
            <p:ph type="sldNum" sz="quarter" idx="10"/>
          </p:nvPr>
        </p:nvSpPr>
        <p:spPr bwMode="auto"/>
        <p:txBody>
          <a:bodyPr/>
          <a:lstStyle/>
          <a:p>
            <a:pPr>
              <a:defRPr/>
            </a:pPr>
            <a:fld id="{5023C745-A8FE-F79E-03BF-C4E1F0ACD470}" type="slidenum">
              <a:rPr/>
              <a:t/>
            </a:fld>
            <a:endParaRPr/>
          </a:p>
        </p:txBody>
      </p:sp>
    </p:spTree>
  </p:cSld>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73650915" name="Slide Image Placeholder 1"/>
          <p:cNvSpPr>
            <a:spLocks noChangeAspect="1" noGrp="1" noRot="1"/>
          </p:cNvSpPr>
          <p:nvPr>
            <p:ph type="sldImg"/>
          </p:nvPr>
        </p:nvSpPr>
        <p:spPr bwMode="auto"/>
      </p:sp>
      <p:sp>
        <p:nvSpPr>
          <p:cNvPr id="1114518586" name="Notes Placeholder 2"/>
          <p:cNvSpPr>
            <a:spLocks noGrp="1"/>
          </p:cNvSpPr>
          <p:nvPr>
            <p:ph type="body" idx="1"/>
          </p:nvPr>
        </p:nvSpPr>
        <p:spPr bwMode="auto"/>
        <p:txBody>
          <a:bodyPr/>
          <a:lstStyle/>
          <a:p>
            <a:pPr marL="139698" indent="0">
              <a:buNone/>
              <a:defRPr/>
            </a:pPr>
            <a:r>
              <a:rPr lang="it-IT" sz="1200" b="0" i="0" u="none" strike="noStrike" cap="none" spc="0">
                <a:solidFill>
                  <a:schemeClr val="tx1"/>
                </a:solidFill>
                <a:latin typeface="Calibri"/>
                <a:ea typeface="Arial"/>
                <a:cs typeface="Arial"/>
              </a:rPr>
              <a:t>Sonia</a:t>
            </a:r>
            <a:endParaRPr sz="1200"/>
          </a:p>
          <a:p>
            <a:pPr marL="139699" indent="0">
              <a:buNone/>
              <a:defRPr/>
            </a:pPr>
            <a:r>
              <a:rPr lang="it-IT" sz="1200" b="0" i="0" u="none" strike="noStrike" cap="none" spc="0">
                <a:solidFill>
                  <a:schemeClr val="tx1"/>
                </a:solidFill>
                <a:latin typeface="+mn-lt"/>
                <a:ea typeface="+mn-ea"/>
                <a:cs typeface="+mn-cs"/>
              </a:rPr>
              <a:t>Une fois la couche / macro-catégorié créée —&gt; volonté de lui associer des micro-catégories : “TAGSET” </a:t>
            </a:r>
            <a:r>
              <a:rPr lang="it-IT" sz="1200" b="0" i="0" u="none" strike="noStrike" cap="none" spc="0">
                <a:solidFill>
                  <a:schemeClr val="tx1"/>
                </a:solidFill>
                <a:latin typeface="+mn-lt"/>
                <a:ea typeface="+mn-ea"/>
                <a:cs typeface="+mn-cs"/>
              </a:rPr>
              <a:t>ou</a:t>
            </a:r>
            <a:r>
              <a:rPr lang="it-IT" sz="1200" b="0" i="0" u="none" strike="noStrike" cap="none" spc="0">
                <a:solidFill>
                  <a:schemeClr val="tx1"/>
                </a:solidFill>
                <a:latin typeface="+mn-lt"/>
                <a:ea typeface="+mn-ea"/>
                <a:cs typeface="+mn-cs"/>
              </a:rPr>
              <a:t> “jeu d’</a:t>
            </a:r>
            <a:r>
              <a:rPr lang="it-IT" sz="1200" b="0" i="0" u="none" strike="noStrike" cap="none" spc="0">
                <a:solidFill>
                  <a:schemeClr val="tx1"/>
                </a:solidFill>
                <a:latin typeface="+mn-lt"/>
                <a:ea typeface="+mn-ea"/>
                <a:cs typeface="+mn-cs"/>
              </a:rPr>
              <a:t>étiquettes”</a:t>
            </a:r>
            <a:endParaRPr lang="it-IT" sz="1200" b="0" i="0" u="none" strike="noStrike" cap="none" spc="0">
              <a:solidFill>
                <a:schemeClr val="tx1"/>
              </a:solidFill>
              <a:latin typeface="Calibri"/>
              <a:ea typeface="Arial"/>
              <a:cs typeface="Arial"/>
            </a:endParaRPr>
          </a:p>
          <a:p>
            <a:pPr marL="139698" indent="0">
              <a:buNone/>
              <a:defRPr/>
            </a:pPr>
            <a:endParaRPr lang="it-IT" sz="1200" b="0" i="0" u="none" strike="noStrike" cap="none" spc="0">
              <a:solidFill>
                <a:schemeClr val="tx1"/>
              </a:solidFill>
              <a:latin typeface="Calibri"/>
              <a:ea typeface="Arial"/>
              <a:cs typeface="Arial"/>
            </a:endParaRPr>
          </a:p>
          <a:p>
            <a:pPr marL="139698" indent="0">
              <a:buNone/>
              <a:defRPr/>
            </a:pPr>
            <a:r>
              <a:rPr lang="it-IT" sz="1200" b="0" i="0" u="none" strike="noStrike" cap="none" spc="0">
                <a:solidFill>
                  <a:schemeClr val="tx1"/>
                </a:solidFill>
                <a:latin typeface="Calibri"/>
                <a:ea typeface="Arial"/>
                <a:cs typeface="Arial"/>
              </a:rPr>
              <a:t>Pour ça : depuis SETTINGS  —&gt; tagset puis</a:t>
            </a:r>
            <a:endParaRPr lang="it-IT" sz="1200" b="0" i="0" u="none" strike="noStrike" cap="none" spc="0">
              <a:solidFill>
                <a:schemeClr val="tx1"/>
              </a:solidFill>
              <a:latin typeface="Calibri"/>
              <a:ea typeface="Arial"/>
              <a:cs typeface="Arial"/>
            </a:endParaRPr>
          </a:p>
        </p:txBody>
      </p:sp>
      <p:sp>
        <p:nvSpPr>
          <p:cNvPr id="720274437" name="Slide Number Placeholder 3"/>
          <p:cNvSpPr>
            <a:spLocks noGrp="1"/>
          </p:cNvSpPr>
          <p:nvPr>
            <p:ph type="sldNum" sz="quarter" idx="10"/>
          </p:nvPr>
        </p:nvSpPr>
        <p:spPr bwMode="auto"/>
        <p:txBody>
          <a:bodyPr/>
          <a:lstStyle/>
          <a:p>
            <a:pPr>
              <a:defRPr/>
            </a:pPr>
            <a:fld id="{5588A035-AA81-F1CD-56D3-8FA6C55C0D73}" type="slidenum">
              <a:rPr/>
              <a:t/>
            </a:fld>
            <a:endParaRPr/>
          </a:p>
        </p:txBody>
      </p:sp>
    </p:spTree>
  </p:cSld>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94974062" name="Slide Image Placeholder 1"/>
          <p:cNvSpPr>
            <a:spLocks noChangeAspect="1" noGrp="1" noRot="1"/>
          </p:cNvSpPr>
          <p:nvPr>
            <p:ph type="sldImg"/>
          </p:nvPr>
        </p:nvSpPr>
        <p:spPr bwMode="auto"/>
      </p:sp>
      <p:sp>
        <p:nvSpPr>
          <p:cNvPr id="1356351619" name="Notes Placeholder 2"/>
          <p:cNvSpPr>
            <a:spLocks noGrp="1"/>
          </p:cNvSpPr>
          <p:nvPr>
            <p:ph type="body" idx="1"/>
          </p:nvPr>
        </p:nvSpPr>
        <p:spPr bwMode="auto"/>
        <p:txBody>
          <a:bodyPr/>
          <a:lstStyle/>
          <a:p>
            <a:pPr marL="139698" indent="0">
              <a:buNone/>
              <a:defRPr/>
            </a:pPr>
            <a:r>
              <a:rPr lang="it-IT" sz="1200" b="0" i="0" u="none" strike="noStrike" cap="none" spc="0">
                <a:solidFill>
                  <a:schemeClr val="tx1"/>
                </a:solidFill>
                <a:latin typeface="Calibri"/>
                <a:ea typeface="Arial"/>
                <a:cs typeface="Arial"/>
              </a:rPr>
              <a:t>Sonia</a:t>
            </a:r>
            <a:endParaRPr sz="1200"/>
          </a:p>
          <a:p>
            <a:pPr marL="139698" indent="0">
              <a:buNone/>
              <a:defRPr/>
            </a:pPr>
            <a:r>
              <a:rPr sz="1200"/>
              <a:t>—&gt; </a:t>
            </a:r>
            <a:r>
              <a:rPr lang="fr-FR" sz="1200" b="0" i="0" u="none" strike="noStrike" cap="none" spc="0">
                <a:solidFill>
                  <a:schemeClr val="tx1"/>
                </a:solidFill>
                <a:latin typeface="Calibri"/>
                <a:ea typeface="Arial"/>
                <a:cs typeface="Arial"/>
              </a:rPr>
              <a:t>Create</a:t>
            </a:r>
            <a:r>
              <a:rPr lang="fr-FR" sz="1200" b="0" i="0" u="none" strike="noStrike" cap="none" spc="0">
                <a:solidFill>
                  <a:schemeClr val="tx1"/>
                </a:solidFill>
                <a:latin typeface="Calibri"/>
                <a:ea typeface="Arial"/>
                <a:cs typeface="Arial"/>
              </a:rPr>
              <a:t> &gt; nommer le jeu tout entier, </a:t>
            </a:r>
            <a:endParaRPr lang="fr-FR" sz="1200" b="0" i="0" u="none" strike="noStrike" cap="none" spc="0">
              <a:solidFill>
                <a:schemeClr val="tx1"/>
              </a:solidFill>
              <a:latin typeface="Calibri"/>
              <a:ea typeface="Arial"/>
              <a:cs typeface="Arial"/>
            </a:endParaRPr>
          </a:p>
          <a:p>
            <a:pPr marL="139698" indent="0">
              <a:buNone/>
              <a:defRPr/>
            </a:pPr>
            <a:r>
              <a:rPr lang="fr-FR" sz="1200" b="0" i="0" u="none" strike="noStrike" cap="none" spc="0">
                <a:solidFill>
                  <a:schemeClr val="tx1"/>
                </a:solidFill>
                <a:latin typeface="Calibri"/>
                <a:ea typeface="Arial"/>
                <a:cs typeface="Arial"/>
              </a:rPr>
              <a:t>	- lui associer une langue, </a:t>
            </a:r>
            <a:endParaRPr lang="fr-FR" sz="1200" b="0" i="0" u="none" strike="noStrike" cap="none" spc="0">
              <a:solidFill>
                <a:schemeClr val="tx1"/>
              </a:solidFill>
              <a:latin typeface="Calibri"/>
              <a:ea typeface="Arial"/>
              <a:cs typeface="Arial"/>
            </a:endParaRPr>
          </a:p>
          <a:p>
            <a:pPr marL="139698" indent="0">
              <a:buNone/>
              <a:defRPr/>
            </a:pPr>
            <a:r>
              <a:rPr lang="fr-FR" sz="1200" b="0" i="0" u="none" strike="noStrike" cap="none" spc="0">
                <a:solidFill>
                  <a:schemeClr val="tx1"/>
                </a:solidFill>
                <a:latin typeface="Calibri"/>
                <a:ea typeface="Arial"/>
                <a:cs typeface="Arial"/>
              </a:rPr>
              <a:t>	- cocher si les annotateurs peuvent proposer de nouvelles étiquettes ou non pdt annotation </a:t>
            </a:r>
            <a:endParaRPr lang="fr-FR" sz="1200" b="0" i="0" u="none" strike="noStrike" cap="none" spc="0">
              <a:solidFill>
                <a:schemeClr val="tx1"/>
              </a:solidFill>
              <a:latin typeface="Calibri"/>
              <a:ea typeface="Arial"/>
              <a:cs typeface="Arial"/>
            </a:endParaRPr>
          </a:p>
          <a:p>
            <a:pPr marL="139698" indent="0">
              <a:buNone/>
              <a:defRPr/>
            </a:pPr>
            <a:r>
              <a:rPr lang="fr-FR" sz="1200" b="0" i="0" u="none" strike="noStrike" cap="none" spc="0">
                <a:solidFill>
                  <a:schemeClr val="tx1"/>
                </a:solidFill>
                <a:latin typeface="Calibri"/>
                <a:ea typeface="Arial"/>
                <a:cs typeface="Arial"/>
              </a:rPr>
              <a:t>	- et le sauvegarder !!!</a:t>
            </a:r>
            <a:endParaRPr lang="fr-FR" sz="1200" b="0" i="0" u="none" strike="noStrike" cap="none" spc="0">
              <a:solidFill>
                <a:schemeClr val="tx1"/>
              </a:solidFill>
              <a:latin typeface="Calibri"/>
              <a:ea typeface="Arial"/>
              <a:cs typeface="Arial"/>
            </a:endParaRPr>
          </a:p>
          <a:p>
            <a:pPr marL="139698" indent="0">
              <a:buNone/>
              <a:defRPr/>
            </a:pPr>
            <a:r>
              <a:rPr lang="fr-FR" sz="1200" b="0" i="0" u="none" strike="noStrike" cap="none" spc="0">
                <a:solidFill>
                  <a:schemeClr val="tx1"/>
                </a:solidFill>
                <a:latin typeface="Calibri"/>
                <a:ea typeface="Arial"/>
                <a:cs typeface="Arial"/>
              </a:rPr>
              <a:t>Alors une fenêtre s’ouvre pour aller ajouter des étiquettes</a:t>
            </a:r>
            <a:endParaRPr lang="fr-FR" sz="1200" b="0" i="0" u="none" strike="noStrike" cap="none" spc="0">
              <a:solidFill>
                <a:schemeClr val="tx1"/>
              </a:solidFill>
              <a:latin typeface="Calibri"/>
              <a:ea typeface="Arial"/>
              <a:cs typeface="Arial"/>
            </a:endParaRPr>
          </a:p>
          <a:p>
            <a:pPr marL="139698" indent="0">
              <a:buNone/>
              <a:defRPr/>
            </a:pPr>
            <a:endParaRPr sz="1200"/>
          </a:p>
        </p:txBody>
      </p:sp>
      <p:sp>
        <p:nvSpPr>
          <p:cNvPr id="1069804770" name="Slide Number Placeholder 3"/>
          <p:cNvSpPr>
            <a:spLocks noGrp="1"/>
          </p:cNvSpPr>
          <p:nvPr>
            <p:ph type="sldNum" sz="quarter" idx="10"/>
          </p:nvPr>
        </p:nvSpPr>
        <p:spPr bwMode="auto"/>
        <p:txBody>
          <a:bodyPr/>
          <a:lstStyle/>
          <a:p>
            <a:pPr>
              <a:defRPr/>
            </a:pPr>
            <a:fld id="{D19C0392-B93A-E7D9-5C2A-601DCB642D41}" type="slidenum">
              <a:rPr/>
              <a:t/>
            </a:fld>
            <a:endParaRPr/>
          </a:p>
        </p:txBody>
      </p:sp>
    </p:spTree>
  </p:cSld>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89549579" name="Slide Image Placeholder 1"/>
          <p:cNvSpPr>
            <a:spLocks noChangeAspect="1" noGrp="1" noRot="1"/>
          </p:cNvSpPr>
          <p:nvPr>
            <p:ph type="sldImg"/>
          </p:nvPr>
        </p:nvSpPr>
        <p:spPr bwMode="auto"/>
      </p:sp>
      <p:sp>
        <p:nvSpPr>
          <p:cNvPr id="77230022" name="Notes Placeholder 2"/>
          <p:cNvSpPr>
            <a:spLocks noGrp="1"/>
          </p:cNvSpPr>
          <p:nvPr>
            <p:ph type="body" idx="1"/>
          </p:nvPr>
        </p:nvSpPr>
        <p:spPr bwMode="auto"/>
        <p:txBody>
          <a:bodyPr/>
          <a:lstStyle/>
          <a:p>
            <a:pPr marL="139698" indent="0">
              <a:buNone/>
              <a:defRPr/>
            </a:pPr>
            <a:r>
              <a:rPr lang="it-IT" sz="1200" b="0" i="0" u="none" strike="noStrike" cap="none" spc="0">
                <a:solidFill>
                  <a:schemeClr val="tx1"/>
                </a:solidFill>
                <a:latin typeface="Calibri"/>
                <a:ea typeface="Arial"/>
                <a:cs typeface="Arial"/>
              </a:rPr>
              <a:t>Sonia</a:t>
            </a:r>
            <a:endParaRPr sz="1200"/>
          </a:p>
          <a:p>
            <a:pPr marL="139698" indent="0">
              <a:buNone/>
              <a:defRPr/>
            </a:pPr>
            <a:endParaRPr sz="1200"/>
          </a:p>
          <a:p>
            <a:pPr marL="139698" indent="0">
              <a:buNone/>
              <a:defRPr/>
            </a:pPr>
            <a:r>
              <a:rPr lang="fr-FR" sz="1200" b="0" i="0" u="none" strike="noStrike" cap="none" spc="0">
                <a:solidFill>
                  <a:schemeClr val="tx1"/>
                </a:solidFill>
                <a:latin typeface="Calibri"/>
                <a:ea typeface="Arial"/>
                <a:cs typeface="Arial"/>
              </a:rPr>
              <a:t>Soit on choisit des étiquettes qui sont proposées </a:t>
            </a:r>
            <a:r>
              <a:rPr lang="fr-FR" sz="1200" b="0" i="0" u="none" strike="noStrike" cap="none" spc="0">
                <a:solidFill>
                  <a:schemeClr val="tx1"/>
                </a:solidFill>
                <a:latin typeface="Calibri"/>
                <a:ea typeface="Arial"/>
                <a:cs typeface="Arial"/>
              </a:rPr>
              <a:t>par défaut ;</a:t>
            </a:r>
            <a:endParaRPr lang="fr-FR" sz="1200" b="0" i="0" u="none" strike="noStrike" cap="none" spc="0">
              <a:solidFill>
                <a:schemeClr val="tx1"/>
              </a:solidFill>
              <a:latin typeface="Calibri"/>
              <a:ea typeface="Arial"/>
              <a:cs typeface="Arial"/>
            </a:endParaRPr>
          </a:p>
        </p:txBody>
      </p:sp>
      <p:sp>
        <p:nvSpPr>
          <p:cNvPr id="673566376" name="Slide Number Placeholder 3"/>
          <p:cNvSpPr>
            <a:spLocks noGrp="1"/>
          </p:cNvSpPr>
          <p:nvPr>
            <p:ph type="sldNum" sz="quarter" idx="10"/>
          </p:nvPr>
        </p:nvSpPr>
        <p:spPr bwMode="auto"/>
        <p:txBody>
          <a:bodyPr/>
          <a:lstStyle/>
          <a:p>
            <a:pPr>
              <a:defRPr/>
            </a:pPr>
            <a:fld id="{151CDA2C-0179-676B-CAD4-25EBD6374A85}" type="slidenum">
              <a:rPr/>
              <a:t/>
            </a:fld>
            <a:endParaRPr/>
          </a:p>
        </p:txBody>
      </p:sp>
    </p:spTree>
  </p:cSld>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6132315" name="Slide Image Placeholder 1"/>
          <p:cNvSpPr>
            <a:spLocks noChangeAspect="1" noGrp="1" noRot="1"/>
          </p:cNvSpPr>
          <p:nvPr>
            <p:ph type="sldImg"/>
          </p:nvPr>
        </p:nvSpPr>
        <p:spPr bwMode="auto"/>
      </p:sp>
      <p:sp>
        <p:nvSpPr>
          <p:cNvPr id="1802694329" name="Notes Placeholder 2"/>
          <p:cNvSpPr>
            <a:spLocks noGrp="1"/>
          </p:cNvSpPr>
          <p:nvPr>
            <p:ph type="body" idx="1"/>
          </p:nvPr>
        </p:nvSpPr>
        <p:spPr bwMode="auto"/>
        <p:txBody>
          <a:bodyPr/>
          <a:lstStyle/>
          <a:p>
            <a:pPr marL="139698" indent="0">
              <a:buNone/>
              <a:defRPr/>
            </a:pPr>
            <a:r>
              <a:rPr lang="it-IT" sz="1200" b="0" i="0" u="none" strike="noStrike" cap="none" spc="0">
                <a:solidFill>
                  <a:schemeClr val="tx1"/>
                </a:solidFill>
                <a:latin typeface="Calibri"/>
                <a:ea typeface="Arial"/>
                <a:cs typeface="Arial"/>
              </a:rPr>
              <a:t>Sonia</a:t>
            </a:r>
            <a:endParaRPr sz="1200"/>
          </a:p>
          <a:p>
            <a:pPr marL="139698" indent="0">
              <a:buNone/>
              <a:defRPr/>
            </a:pPr>
            <a:endParaRPr sz="1200"/>
          </a:p>
          <a:p>
            <a:pPr marL="139698" indent="0">
              <a:buNone/>
              <a:defRPr/>
            </a:pPr>
            <a:r>
              <a:rPr lang="fr-FR" sz="1200" b="0" i="0" u="none" strike="noStrike" cap="none" spc="0">
                <a:solidFill>
                  <a:schemeClr val="tx1"/>
                </a:solidFill>
                <a:latin typeface="Calibri"/>
                <a:ea typeface="Arial"/>
                <a:cs typeface="Arial"/>
              </a:rPr>
              <a:t>Soit on crée son propre jeu d’étiquettes  en allant déterminer les paramètres de cette étiquette et en sauvegardant</a:t>
            </a:r>
            <a:endParaRPr sz="1200" b="0" i="0" u="none" strike="noStrike" cap="none" spc="0">
              <a:solidFill>
                <a:schemeClr val="tx1"/>
              </a:solidFill>
              <a:latin typeface="Calibri"/>
              <a:ea typeface="Arial"/>
              <a:cs typeface="Arial"/>
            </a:endParaRPr>
          </a:p>
          <a:p>
            <a:pPr marL="139698" indent="0">
              <a:buNone/>
              <a:defRPr/>
            </a:pPr>
            <a:endParaRPr sz="1200"/>
          </a:p>
          <a:p>
            <a:pPr marL="139698" indent="0">
              <a:buNone/>
              <a:defRPr/>
            </a:pPr>
            <a:r>
              <a:rPr lang="it-IT" sz="1200" b="0" i="0" u="none" strike="noStrike" cap="none" spc="0">
                <a:solidFill>
                  <a:schemeClr val="tx1"/>
                </a:solidFill>
                <a:latin typeface="Calibri"/>
                <a:ea typeface="Arial"/>
                <a:cs typeface="Arial"/>
              </a:rPr>
              <a:t>On </a:t>
            </a:r>
            <a:r>
              <a:rPr lang="it-IT" sz="1200" b="0" i="0" u="none" strike="noStrike" cap="none" spc="0">
                <a:solidFill>
                  <a:schemeClr val="tx1"/>
                </a:solidFill>
                <a:latin typeface="Calibri"/>
                <a:ea typeface="Arial"/>
                <a:cs typeface="Arial"/>
              </a:rPr>
              <a:t>peut</a:t>
            </a:r>
            <a:r>
              <a:rPr lang="it-IT" sz="1200" b="0" i="0" u="none" strike="noStrike" cap="none" spc="0">
                <a:solidFill>
                  <a:schemeClr val="tx1"/>
                </a:solidFill>
                <a:latin typeface="Calibri"/>
                <a:ea typeface="Arial"/>
                <a:cs typeface="Arial"/>
              </a:rPr>
              <a:t> </a:t>
            </a:r>
            <a:r>
              <a:rPr lang="it-IT" sz="1200" b="0" i="0" u="none" strike="noStrike" cap="none" spc="0">
                <a:solidFill>
                  <a:schemeClr val="tx1"/>
                </a:solidFill>
                <a:latin typeface="Calibri"/>
                <a:ea typeface="Arial"/>
                <a:cs typeface="Arial"/>
              </a:rPr>
              <a:t>gérer</a:t>
            </a:r>
            <a:r>
              <a:rPr lang="it-IT" sz="1200" b="0" i="0" u="none" strike="noStrike" cap="none" spc="0">
                <a:solidFill>
                  <a:schemeClr val="tx1"/>
                </a:solidFill>
                <a:latin typeface="Calibri"/>
                <a:ea typeface="Arial"/>
                <a:cs typeface="Arial"/>
              </a:rPr>
              <a:t> l’</a:t>
            </a:r>
            <a:r>
              <a:rPr lang="it-IT" sz="1200" b="0" i="0" u="none" strike="noStrike" cap="none" spc="0">
                <a:solidFill>
                  <a:schemeClr val="tx1"/>
                </a:solidFill>
                <a:latin typeface="Calibri"/>
                <a:ea typeface="Arial"/>
                <a:cs typeface="Arial"/>
              </a:rPr>
              <a:t>ordre</a:t>
            </a:r>
            <a:r>
              <a:rPr lang="it-IT" sz="1200" b="0" i="0" u="none" strike="noStrike" cap="none" spc="0">
                <a:solidFill>
                  <a:schemeClr val="tx1"/>
                </a:solidFill>
                <a:latin typeface="Calibri"/>
                <a:ea typeface="Arial"/>
                <a:cs typeface="Arial"/>
              </a:rPr>
              <a:t> de </a:t>
            </a:r>
            <a:r>
              <a:rPr lang="it-IT" sz="1200" b="0" i="0" u="none" strike="noStrike" cap="none" spc="0">
                <a:solidFill>
                  <a:schemeClr val="tx1"/>
                </a:solidFill>
                <a:latin typeface="Calibri"/>
                <a:ea typeface="Arial"/>
                <a:cs typeface="Arial"/>
              </a:rPr>
              <a:t>visualisation</a:t>
            </a:r>
            <a:r>
              <a:rPr lang="it-IT" sz="1200" b="0" i="0" u="none" strike="noStrike" cap="none" spc="0">
                <a:solidFill>
                  <a:schemeClr val="tx1"/>
                </a:solidFill>
                <a:latin typeface="Calibri"/>
                <a:ea typeface="Arial"/>
                <a:cs typeface="Arial"/>
              </a:rPr>
              <a:t> </a:t>
            </a:r>
            <a:r>
              <a:rPr lang="it-IT" sz="1200" b="0" i="0" u="none" strike="noStrike" cap="none" spc="0">
                <a:solidFill>
                  <a:schemeClr val="tx1"/>
                </a:solidFill>
                <a:latin typeface="Calibri"/>
                <a:ea typeface="Arial"/>
                <a:cs typeface="Arial"/>
              </a:rPr>
              <a:t>des</a:t>
            </a:r>
            <a:r>
              <a:rPr lang="it-IT" sz="1200" b="0" i="0" u="none" strike="noStrike" cap="none" spc="0">
                <a:solidFill>
                  <a:schemeClr val="tx1"/>
                </a:solidFill>
                <a:latin typeface="Calibri"/>
                <a:ea typeface="Arial"/>
                <a:cs typeface="Arial"/>
              </a:rPr>
              <a:t> </a:t>
            </a:r>
            <a:r>
              <a:rPr lang="it-IT" sz="1200" b="0" i="0" u="none" strike="noStrike" cap="none" spc="0">
                <a:solidFill>
                  <a:schemeClr val="tx1"/>
                </a:solidFill>
                <a:latin typeface="Calibri"/>
                <a:ea typeface="Arial"/>
                <a:cs typeface="Arial"/>
              </a:rPr>
              <a:t>étiquettes</a:t>
            </a:r>
            <a:r>
              <a:rPr lang="it-IT" sz="1200" b="0" i="0" u="none" strike="noStrike" cap="none" spc="0">
                <a:solidFill>
                  <a:schemeClr val="tx1"/>
                </a:solidFill>
                <a:latin typeface="Calibri"/>
                <a:ea typeface="Arial"/>
                <a:cs typeface="Arial"/>
              </a:rPr>
              <a:t> avec les flèches</a:t>
            </a:r>
            <a:endParaRPr lang="it-IT" sz="1200" b="0" i="0" u="none" strike="noStrike" cap="none" spc="0">
              <a:solidFill>
                <a:schemeClr val="tx1"/>
              </a:solidFill>
              <a:latin typeface="Times New Roman"/>
              <a:cs typeface="Times New Roman"/>
            </a:endParaRPr>
          </a:p>
          <a:p>
            <a:pPr>
              <a:defRPr/>
            </a:pPr>
            <a:endParaRPr sz="1200"/>
          </a:p>
          <a:p>
            <a:pPr marL="139698" indent="0">
              <a:buNone/>
              <a:defRPr/>
            </a:pPr>
            <a:endParaRPr lang="fr-FR" sz="1200" b="0" i="0" u="none" strike="noStrike" cap="none" spc="0">
              <a:solidFill>
                <a:schemeClr val="tx1"/>
              </a:solidFill>
              <a:latin typeface="Calibri"/>
              <a:ea typeface="Arial"/>
              <a:cs typeface="Arial"/>
            </a:endParaRPr>
          </a:p>
        </p:txBody>
      </p:sp>
      <p:sp>
        <p:nvSpPr>
          <p:cNvPr id="2146286517" name="Slide Number Placeholder 3"/>
          <p:cNvSpPr>
            <a:spLocks noGrp="1"/>
          </p:cNvSpPr>
          <p:nvPr>
            <p:ph type="sldNum" sz="quarter" idx="10"/>
          </p:nvPr>
        </p:nvSpPr>
        <p:spPr bwMode="auto"/>
        <p:txBody>
          <a:bodyPr/>
          <a:lstStyle/>
          <a:p>
            <a:pPr>
              <a:defRPr/>
            </a:pPr>
            <a:fld id="{C6565BAB-8C95-9818-6FE8-A0C48CF79C24}" type="slidenum">
              <a:rPr/>
              <a:t/>
            </a:fld>
            <a:endParaRPr/>
          </a:p>
        </p:txBody>
      </p:sp>
    </p:spTree>
  </p:cSld>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99445729" name="Slide Image Placeholder 1"/>
          <p:cNvSpPr>
            <a:spLocks noChangeAspect="1" noGrp="1" noRot="1"/>
          </p:cNvSpPr>
          <p:nvPr>
            <p:ph type="sldImg"/>
          </p:nvPr>
        </p:nvSpPr>
        <p:spPr bwMode="auto"/>
      </p:sp>
      <p:sp>
        <p:nvSpPr>
          <p:cNvPr id="1444518616" name="Notes Placeholder 2"/>
          <p:cNvSpPr>
            <a:spLocks noGrp="1"/>
          </p:cNvSpPr>
          <p:nvPr>
            <p:ph type="body" idx="1"/>
          </p:nvPr>
        </p:nvSpPr>
        <p:spPr bwMode="auto"/>
        <p:txBody>
          <a:bodyPr/>
          <a:lstStyle/>
          <a:p>
            <a:pPr>
              <a:defRPr/>
            </a:pPr>
            <a:r>
              <a:rPr/>
              <a:t>Sonia</a:t>
            </a:r>
            <a:endParaRPr/>
          </a:p>
          <a:p>
            <a:pPr>
              <a:defRPr/>
            </a:pPr>
            <a:r>
              <a:rPr/>
              <a:t>Une fois le jeu d’étiquettes et les étiquettes créés —&gt; les relier à la couche/macro-catégorie qu’on a créée au départ</a:t>
            </a:r>
            <a:endParaRPr/>
          </a:p>
          <a:p>
            <a:pPr>
              <a:defRPr/>
            </a:pPr>
            <a:endParaRPr/>
          </a:p>
          <a:p>
            <a:pPr>
              <a:defRPr/>
            </a:pPr>
            <a:r>
              <a:rPr/>
              <a:t>Pour ça</a:t>
            </a:r>
            <a:endParaRPr/>
          </a:p>
          <a:p>
            <a:pPr>
              <a:defRPr/>
            </a:pPr>
            <a:r>
              <a:rPr/>
              <a:t>—&gt; retourner au “layer”/couche qu’on a créée juste avant</a:t>
            </a:r>
            <a:endParaRPr/>
          </a:p>
          <a:p>
            <a:pPr>
              <a:defRPr/>
            </a:pPr>
            <a:r>
              <a:rPr/>
              <a:t>—&gt; dans Features —&gt; créer puis on choisit dans TYPE le jeu d’étiquettes qu’on a créé précédemment</a:t>
            </a:r>
            <a:endParaRPr/>
          </a:p>
          <a:p>
            <a:pPr>
              <a:defRPr/>
            </a:pPr>
            <a:endParaRPr/>
          </a:p>
          <a:p>
            <a:pPr>
              <a:defRPr/>
            </a:pPr>
            <a:r>
              <a:rPr/>
              <a:t>—&gt; dans Tagset tout en bas on resélectionne </a:t>
            </a:r>
            <a:endParaRPr/>
          </a:p>
          <a:p>
            <a:pPr>
              <a:defRPr/>
            </a:pPr>
            <a:endParaRPr/>
          </a:p>
          <a:p>
            <a:pPr>
              <a:defRPr/>
            </a:pPr>
            <a:r>
              <a:rPr/>
              <a:t>—&gt; évidemment, on sauvegarde après ça !</a:t>
            </a:r>
            <a:endParaRPr/>
          </a:p>
          <a:p>
            <a:pPr>
              <a:defRPr/>
            </a:pPr>
            <a:endParaRPr/>
          </a:p>
        </p:txBody>
      </p:sp>
      <p:sp>
        <p:nvSpPr>
          <p:cNvPr id="345101480" name="Slide Number Placeholder 3"/>
          <p:cNvSpPr>
            <a:spLocks noGrp="1"/>
          </p:cNvSpPr>
          <p:nvPr>
            <p:ph type="sldNum" sz="quarter" idx="10"/>
          </p:nvPr>
        </p:nvSpPr>
        <p:spPr bwMode="auto"/>
        <p:txBody>
          <a:bodyPr/>
          <a:lstStyle/>
          <a:p>
            <a:pPr>
              <a:defRPr/>
            </a:pPr>
            <a:fld id="{9E44B54F-824C-97F2-1310-56287380AAF2}" type="slidenum">
              <a:rPr/>
              <a:t/>
            </a:fld>
            <a:endParaRPr/>
          </a:p>
        </p:txBody>
      </p:sp>
    </p:spTree>
  </p:cSld>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61791003" name="Slide Image Placeholder 1"/>
          <p:cNvSpPr>
            <a:spLocks noChangeAspect="1" noGrp="1" noRot="1"/>
          </p:cNvSpPr>
          <p:nvPr>
            <p:ph type="sldImg"/>
          </p:nvPr>
        </p:nvSpPr>
        <p:spPr bwMode="auto"/>
      </p:sp>
      <p:sp>
        <p:nvSpPr>
          <p:cNvPr id="470400577" name="Notes Placeholder 2"/>
          <p:cNvSpPr>
            <a:spLocks noGrp="1"/>
          </p:cNvSpPr>
          <p:nvPr>
            <p:ph type="body" idx="1"/>
          </p:nvPr>
        </p:nvSpPr>
        <p:spPr bwMode="auto"/>
        <p:txBody>
          <a:bodyPr/>
          <a:lstStyle/>
          <a:p>
            <a:pPr>
              <a:defRPr/>
            </a:pPr>
            <a:r>
              <a:rPr/>
              <a:t>Martina</a:t>
            </a:r>
            <a:endParaRPr/>
          </a:p>
        </p:txBody>
      </p:sp>
      <p:sp>
        <p:nvSpPr>
          <p:cNvPr id="1027828720" name="Slide Number Placeholder 3"/>
          <p:cNvSpPr>
            <a:spLocks noGrp="1"/>
          </p:cNvSpPr>
          <p:nvPr>
            <p:ph type="sldNum" sz="quarter" idx="10"/>
          </p:nvPr>
        </p:nvSpPr>
        <p:spPr bwMode="auto"/>
        <p:txBody>
          <a:bodyPr/>
          <a:lstStyle/>
          <a:p>
            <a:pPr>
              <a:defRPr/>
            </a:pPr>
            <a:fld id="{AEDAF747-3110-8C1A-B9B1-27DD620BE7EB}" type="slidenum">
              <a:rPr/>
              <a:t/>
            </a:fld>
            <a:endParaRPr/>
          </a:p>
        </p:txBody>
      </p:sp>
    </p:spTree>
  </p:cSld>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40583697" name="Slide Image Placeholder 1"/>
          <p:cNvSpPr>
            <a:spLocks noChangeAspect="1" noGrp="1" noRot="1"/>
          </p:cNvSpPr>
          <p:nvPr>
            <p:ph type="sldImg"/>
          </p:nvPr>
        </p:nvSpPr>
        <p:spPr bwMode="auto"/>
      </p:sp>
      <p:sp>
        <p:nvSpPr>
          <p:cNvPr id="1336325743" name="Notes Placeholder 2"/>
          <p:cNvSpPr>
            <a:spLocks noGrp="1"/>
          </p:cNvSpPr>
          <p:nvPr>
            <p:ph type="body" idx="1"/>
          </p:nvPr>
        </p:nvSpPr>
        <p:spPr bwMode="auto"/>
        <p:txBody>
          <a:bodyPr/>
          <a:lstStyle/>
          <a:p>
            <a:pPr>
              <a:defRPr/>
            </a:pPr>
            <a:r>
              <a:rPr/>
              <a:t>Martina</a:t>
            </a:r>
            <a:endParaRPr/>
          </a:p>
        </p:txBody>
      </p:sp>
      <p:sp>
        <p:nvSpPr>
          <p:cNvPr id="1550633256" name="Slide Number Placeholder 3"/>
          <p:cNvSpPr>
            <a:spLocks noGrp="1"/>
          </p:cNvSpPr>
          <p:nvPr>
            <p:ph type="sldNum" sz="quarter" idx="10"/>
          </p:nvPr>
        </p:nvSpPr>
        <p:spPr bwMode="auto"/>
        <p:txBody>
          <a:bodyPr/>
          <a:lstStyle/>
          <a:p>
            <a:pPr>
              <a:defRPr/>
            </a:pPr>
            <a:fld id="{D68E863B-B24E-15A5-FC88-5299748ACBBA}" type="slidenum">
              <a:rPr/>
              <a:t/>
            </a:fld>
            <a:endParaRPr/>
          </a:p>
        </p:txBody>
      </p:sp>
    </p:spTree>
  </p:cSld>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1061708" name="Slide Image Placeholder 1"/>
          <p:cNvSpPr>
            <a:spLocks noChangeAspect="1" noGrp="1" noRot="1"/>
          </p:cNvSpPr>
          <p:nvPr>
            <p:ph type="sldImg"/>
          </p:nvPr>
        </p:nvSpPr>
        <p:spPr bwMode="auto"/>
      </p:sp>
      <p:sp>
        <p:nvSpPr>
          <p:cNvPr id="1963048459" name="Notes Placeholder 2"/>
          <p:cNvSpPr>
            <a:spLocks noGrp="1"/>
          </p:cNvSpPr>
          <p:nvPr>
            <p:ph type="body" idx="1"/>
          </p:nvPr>
        </p:nvSpPr>
        <p:spPr bwMode="auto"/>
        <p:txBody>
          <a:bodyPr/>
          <a:lstStyle/>
          <a:p>
            <a:pPr marL="139699" indent="0">
              <a:buNone/>
              <a:defRPr/>
            </a:pPr>
            <a:r>
              <a:rPr lang="fr-FR" sz="1200" b="0" i="0" u="none" strike="noStrike" cap="none" spc="0">
                <a:solidFill>
                  <a:schemeClr val="tx1"/>
                </a:solidFill>
                <a:latin typeface="+mn-lt"/>
                <a:ea typeface="+mn-ea"/>
                <a:cs typeface="+mn-cs"/>
              </a:rPr>
              <a:t>Martina</a:t>
            </a:r>
            <a:endParaRPr sz="1200"/>
          </a:p>
          <a:p>
            <a:pPr>
              <a:defRPr/>
            </a:pPr>
            <a:r>
              <a:rPr lang="fr-FR" sz="1200" b="0" i="0" u="none" strike="noStrike" cap="none" spc="0">
                <a:solidFill>
                  <a:schemeClr val="tx1"/>
                </a:solidFill>
                <a:latin typeface="+mn-lt"/>
                <a:ea typeface="+mn-ea"/>
                <a:cs typeface="+mn-cs"/>
              </a:rPr>
              <a:t>Refaire capture LIDILEM</a:t>
            </a:r>
            <a:endParaRPr/>
          </a:p>
        </p:txBody>
      </p:sp>
      <p:sp>
        <p:nvSpPr>
          <p:cNvPr id="1332596445" name="Slide Number Placeholder 3"/>
          <p:cNvSpPr>
            <a:spLocks noGrp="1"/>
          </p:cNvSpPr>
          <p:nvPr>
            <p:ph type="sldNum" sz="quarter" idx="10"/>
          </p:nvPr>
        </p:nvSpPr>
        <p:spPr bwMode="auto"/>
        <p:txBody>
          <a:bodyPr/>
          <a:lstStyle/>
          <a:p>
            <a:pPr>
              <a:defRPr/>
            </a:pPr>
            <a:fld id="{4DCE8D59-BA38-197F-67CD-75AEE1EF5F30}" type="slidenum">
              <a:rPr/>
              <a:t/>
            </a:fld>
            <a:endParaRPr/>
          </a:p>
        </p:txBody>
      </p:sp>
    </p:spTree>
  </p:cSld>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43150909" name="Slide Image Placeholder 1"/>
          <p:cNvSpPr>
            <a:spLocks noChangeAspect="1" noGrp="1" noRot="1"/>
          </p:cNvSpPr>
          <p:nvPr>
            <p:ph type="sldImg"/>
          </p:nvPr>
        </p:nvSpPr>
        <p:spPr bwMode="auto"/>
      </p:sp>
      <p:sp>
        <p:nvSpPr>
          <p:cNvPr id="1563816944" name="Notes Placeholder 2"/>
          <p:cNvSpPr>
            <a:spLocks noGrp="1"/>
          </p:cNvSpPr>
          <p:nvPr>
            <p:ph type="body" idx="1"/>
          </p:nvPr>
        </p:nvSpPr>
        <p:spPr bwMode="auto"/>
        <p:txBody>
          <a:bodyPr/>
          <a:lstStyle/>
          <a:p>
            <a:pPr>
              <a:defRPr/>
            </a:pPr>
            <a:r>
              <a:rPr/>
              <a:t>Préciser que de nouvelles fonctionnalités sont ajoutées régulièrement</a:t>
            </a:r>
            <a:endParaRPr/>
          </a:p>
        </p:txBody>
      </p:sp>
      <p:sp>
        <p:nvSpPr>
          <p:cNvPr id="1676941336" name="Slide Number Placeholder 3"/>
          <p:cNvSpPr>
            <a:spLocks noGrp="1"/>
          </p:cNvSpPr>
          <p:nvPr>
            <p:ph type="sldNum" sz="quarter" idx="10"/>
          </p:nvPr>
        </p:nvSpPr>
        <p:spPr bwMode="auto"/>
        <p:txBody>
          <a:bodyPr/>
          <a:lstStyle/>
          <a:p>
            <a:pPr>
              <a:defRPr/>
            </a:pPr>
            <a:fld id="{5A2501A7-3F38-C5BC-8342-78B34D635858}" type="slidenum">
              <a:rPr/>
              <a:t/>
            </a:fld>
            <a:endParaRPr/>
          </a:p>
        </p:txBody>
      </p:sp>
    </p:spTree>
  </p:cSld>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13816001" name="Slide Image Placeholder 1"/>
          <p:cNvSpPr>
            <a:spLocks noChangeAspect="1" noGrp="1" noRot="1"/>
          </p:cNvSpPr>
          <p:nvPr>
            <p:ph type="sldImg"/>
          </p:nvPr>
        </p:nvSpPr>
        <p:spPr bwMode="auto"/>
      </p:sp>
      <p:sp>
        <p:nvSpPr>
          <p:cNvPr id="1675826923" name="Notes Placeholder 2"/>
          <p:cNvSpPr>
            <a:spLocks noGrp="1"/>
          </p:cNvSpPr>
          <p:nvPr>
            <p:ph type="body" idx="1"/>
          </p:nvPr>
        </p:nvSpPr>
        <p:spPr bwMode="auto"/>
        <p:txBody>
          <a:bodyPr/>
          <a:lstStyle/>
          <a:p>
            <a:pPr>
              <a:defRPr/>
            </a:pPr>
            <a:endParaRPr/>
          </a:p>
        </p:txBody>
      </p:sp>
      <p:sp>
        <p:nvSpPr>
          <p:cNvPr id="1829572320" name="Slide Number Placeholder 3"/>
          <p:cNvSpPr>
            <a:spLocks noGrp="1"/>
          </p:cNvSpPr>
          <p:nvPr>
            <p:ph type="sldNum" sz="quarter" idx="10"/>
          </p:nvPr>
        </p:nvSpPr>
        <p:spPr bwMode="auto"/>
        <p:txBody>
          <a:bodyPr/>
          <a:lstStyle/>
          <a:p>
            <a:pPr>
              <a:defRPr/>
            </a:pPr>
            <a:fld id="{2B302DA0-8DD5-6A5C-19AC-FEA04F292EE0}" type="slidenum">
              <a:rPr/>
              <a:t/>
            </a:fld>
            <a:endParaRPr/>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36945439" name="Slide Image Placeholder 1"/>
          <p:cNvSpPr>
            <a:spLocks noChangeAspect="1" noGrp="1" noRot="1"/>
          </p:cNvSpPr>
          <p:nvPr>
            <p:ph type="sldImg"/>
          </p:nvPr>
        </p:nvSpPr>
        <p:spPr bwMode="auto"/>
      </p:sp>
      <p:sp>
        <p:nvSpPr>
          <p:cNvPr id="83594198" name="Notes Placeholder 2"/>
          <p:cNvSpPr>
            <a:spLocks noGrp="1"/>
          </p:cNvSpPr>
          <p:nvPr>
            <p:ph type="body" idx="1"/>
          </p:nvPr>
        </p:nvSpPr>
        <p:spPr bwMode="auto"/>
        <p:txBody>
          <a:bodyPr/>
          <a:lstStyle/>
          <a:p>
            <a:pPr>
              <a:defRPr/>
            </a:pPr>
            <a:endParaRPr/>
          </a:p>
        </p:txBody>
      </p:sp>
      <p:sp>
        <p:nvSpPr>
          <p:cNvPr id="1872747349" name="Slide Number Placeholder 3"/>
          <p:cNvSpPr>
            <a:spLocks noGrp="1"/>
          </p:cNvSpPr>
          <p:nvPr>
            <p:ph type="sldNum" sz="quarter" idx="10"/>
          </p:nvPr>
        </p:nvSpPr>
        <p:spPr bwMode="auto"/>
        <p:txBody>
          <a:bodyPr/>
          <a:lstStyle/>
          <a:p>
            <a:pPr>
              <a:defRPr/>
            </a:pPr>
            <a:fld id="{F686BCB3-58E8-1957-F2CE-018E5F490E2B}" type="slidenum">
              <a:rPr/>
              <a:t>6</a:t>
            </a:fld>
            <a:endParaRPr/>
          </a:p>
        </p:txBody>
      </p:sp>
    </p:spTree>
  </p:cSld>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66145914" name="Slide Image Placeholder 1"/>
          <p:cNvSpPr>
            <a:spLocks noChangeAspect="1" noGrp="1" noRot="1"/>
          </p:cNvSpPr>
          <p:nvPr>
            <p:ph type="sldImg"/>
          </p:nvPr>
        </p:nvSpPr>
        <p:spPr bwMode="auto"/>
      </p:sp>
      <p:sp>
        <p:nvSpPr>
          <p:cNvPr id="877525113" name="Notes Placeholder 2"/>
          <p:cNvSpPr>
            <a:spLocks noGrp="1"/>
          </p:cNvSpPr>
          <p:nvPr>
            <p:ph type="body" idx="1"/>
          </p:nvPr>
        </p:nvSpPr>
        <p:spPr bwMode="auto"/>
        <p:txBody>
          <a:bodyPr/>
          <a:lstStyle/>
          <a:p>
            <a:pPr>
              <a:defRPr/>
            </a:pPr>
            <a:endParaRPr/>
          </a:p>
        </p:txBody>
      </p:sp>
      <p:sp>
        <p:nvSpPr>
          <p:cNvPr id="1696530522" name="Slide Number Placeholder 3"/>
          <p:cNvSpPr>
            <a:spLocks noGrp="1"/>
          </p:cNvSpPr>
          <p:nvPr>
            <p:ph type="sldNum" sz="quarter" idx="10"/>
          </p:nvPr>
        </p:nvSpPr>
        <p:spPr bwMode="auto"/>
        <p:txBody>
          <a:bodyPr/>
          <a:lstStyle/>
          <a:p>
            <a:pPr>
              <a:defRPr/>
            </a:pPr>
            <a:fld id="{414D2FA3-3984-C9F7-AED0-24E2A263CECD}" type="slidenum">
              <a:rPr/>
              <a:t>38</a:t>
            </a:fld>
            <a:endParaRPr/>
          </a:p>
        </p:txBody>
      </p:sp>
    </p:spTree>
  </p:cSld>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66145914" name="Slide Image Placeholder 1"/>
          <p:cNvSpPr>
            <a:spLocks noChangeAspect="1" noGrp="1" noRot="1"/>
          </p:cNvSpPr>
          <p:nvPr>
            <p:ph type="sldImg"/>
          </p:nvPr>
        </p:nvSpPr>
        <p:spPr bwMode="auto"/>
      </p:sp>
      <p:sp>
        <p:nvSpPr>
          <p:cNvPr id="877525113" name="Notes Placeholder 2"/>
          <p:cNvSpPr>
            <a:spLocks noGrp="1"/>
          </p:cNvSpPr>
          <p:nvPr>
            <p:ph type="body" idx="1"/>
          </p:nvPr>
        </p:nvSpPr>
        <p:spPr bwMode="auto"/>
        <p:txBody>
          <a:bodyPr/>
          <a:lstStyle/>
          <a:p>
            <a:pPr>
              <a:defRPr/>
            </a:pPr>
            <a:endParaRPr/>
          </a:p>
        </p:txBody>
      </p:sp>
      <p:sp>
        <p:nvSpPr>
          <p:cNvPr id="1696530522" name="Slide Number Placeholder 3"/>
          <p:cNvSpPr>
            <a:spLocks noGrp="1"/>
          </p:cNvSpPr>
          <p:nvPr>
            <p:ph type="sldNum" sz="quarter" idx="10"/>
          </p:nvPr>
        </p:nvSpPr>
        <p:spPr bwMode="auto"/>
        <p:txBody>
          <a:bodyPr/>
          <a:lstStyle/>
          <a:p>
            <a:pPr>
              <a:defRPr/>
            </a:pPr>
            <a:fld id="{414D2FA3-3984-C9F7-AED0-24E2A263CECD}" type="slidenum">
              <a:rPr/>
              <a:t>39</a:t>
            </a:fld>
            <a:endParaRPr/>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76550892" name="Slide Image Placeholder 1"/>
          <p:cNvSpPr>
            <a:spLocks noChangeAspect="1" noGrp="1" noRot="1"/>
          </p:cNvSpPr>
          <p:nvPr>
            <p:ph type="sldImg"/>
          </p:nvPr>
        </p:nvSpPr>
        <p:spPr bwMode="auto"/>
      </p:sp>
      <p:sp>
        <p:nvSpPr>
          <p:cNvPr id="40968126" name="Notes Placeholder 2"/>
          <p:cNvSpPr>
            <a:spLocks noGrp="1"/>
          </p:cNvSpPr>
          <p:nvPr>
            <p:ph type="body" idx="1"/>
          </p:nvPr>
        </p:nvSpPr>
        <p:spPr bwMode="auto"/>
        <p:txBody>
          <a:bodyPr/>
          <a:lstStyle/>
          <a:p>
            <a:pPr>
              <a:defRPr/>
            </a:pPr>
            <a:endParaRPr/>
          </a:p>
        </p:txBody>
      </p:sp>
      <p:sp>
        <p:nvSpPr>
          <p:cNvPr id="1531710270" name="Slide Number Placeholder 3"/>
          <p:cNvSpPr>
            <a:spLocks noGrp="1"/>
          </p:cNvSpPr>
          <p:nvPr>
            <p:ph type="sldNum" sz="quarter" idx="10"/>
          </p:nvPr>
        </p:nvSpPr>
        <p:spPr bwMode="auto"/>
        <p:txBody>
          <a:bodyPr/>
          <a:lstStyle/>
          <a:p>
            <a:pPr>
              <a:defRPr/>
            </a:pPr>
            <a:fld id="{0BDB5021-F90D-8706-E60A-334CB865BF46}" type="slidenum">
              <a:rPr/>
              <a:t/>
            </a:fld>
            <a:endParaRPr/>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30505441" name="Slide Image Placeholder 1"/>
          <p:cNvSpPr>
            <a:spLocks noChangeAspect="1" noGrp="1" noRot="1"/>
          </p:cNvSpPr>
          <p:nvPr>
            <p:ph type="sldImg"/>
          </p:nvPr>
        </p:nvSpPr>
        <p:spPr bwMode="auto"/>
      </p:sp>
      <p:sp>
        <p:nvSpPr>
          <p:cNvPr id="85836723" name="Notes Placeholder 2"/>
          <p:cNvSpPr>
            <a:spLocks noGrp="1"/>
          </p:cNvSpPr>
          <p:nvPr>
            <p:ph type="body" idx="1"/>
          </p:nvPr>
        </p:nvSpPr>
        <p:spPr bwMode="auto"/>
        <p:txBody>
          <a:bodyPr/>
          <a:lstStyle/>
          <a:p>
            <a:pPr>
              <a:defRPr/>
            </a:pPr>
            <a:r>
              <a:rPr/>
              <a:t>Préciser que de nouvelles fonctionnalités sont ajoutées régulièrement</a:t>
            </a:r>
            <a:endParaRPr/>
          </a:p>
        </p:txBody>
      </p:sp>
      <p:sp>
        <p:nvSpPr>
          <p:cNvPr id="1144400451" name="Slide Number Placeholder 3"/>
          <p:cNvSpPr>
            <a:spLocks noGrp="1"/>
          </p:cNvSpPr>
          <p:nvPr>
            <p:ph type="sldNum" sz="quarter" idx="10"/>
          </p:nvPr>
        </p:nvSpPr>
        <p:spPr bwMode="auto"/>
        <p:txBody>
          <a:bodyPr/>
          <a:lstStyle/>
          <a:p>
            <a:pPr>
              <a:defRPr/>
            </a:pPr>
            <a:fld id="{1C277F44-18CF-4B94-4A65-D0E173A7CDE4}" type="slidenum">
              <a:rPr/>
              <a:t>7</a:t>
            </a:fld>
            <a:endParaRPr/>
          </a:p>
        </p:txBody>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84_Custom Layout">
    <p:bg>
      <p:bgPr shadeToTitle="0">
        <a:solidFill>
          <a:srgbClr val="202C41"/>
        </a:solidFill>
      </p:bgPr>
    </p:bg>
    <p:spTree>
      <p:nvGrpSpPr>
        <p:cNvPr id="1" name=""/>
        <p:cNvGrpSpPr/>
        <p:nvPr/>
      </p:nvGrpSpPr>
      <p:grpSpPr bwMode="auto">
        <a:xfrm>
          <a:off x="0" y="0"/>
          <a:ext cx="0" cy="0"/>
          <a:chOff x="0" y="0"/>
          <a:chExt cx="0" cy="0"/>
        </a:xfrm>
      </p:grpSpPr>
      <p:sp>
        <p:nvSpPr>
          <p:cNvPr id="4" name="Picture Placeholder 7"/>
          <p:cNvSpPr>
            <a:spLocks noGrp="1"/>
          </p:cNvSpPr>
          <p:nvPr>
            <p:ph type="pic" sz="quarter" idx="11"/>
          </p:nvPr>
        </p:nvSpPr>
        <p:spPr bwMode="auto">
          <a:xfrm>
            <a:off x="533638" y="2888237"/>
            <a:ext cx="4793594" cy="3969763"/>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192000"/>
              <a:gd name="connsiteY0" fmla="*/ 0 h 6858000"/>
              <a:gd name="connsiteX1" fmla="*/ 3575538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5990492"/>
              <a:gd name="connsiteY0" fmla="*/ 0 h 6858000"/>
              <a:gd name="connsiteX1" fmla="*/ 3575538 w 5990492"/>
              <a:gd name="connsiteY1" fmla="*/ 0 h 6858000"/>
              <a:gd name="connsiteX2" fmla="*/ 5990492 w 5990492"/>
              <a:gd name="connsiteY2" fmla="*/ 6858000 h 6858000"/>
              <a:gd name="connsiteX3" fmla="*/ 0 w 5990492"/>
              <a:gd name="connsiteY3" fmla="*/ 6858000 h 6858000"/>
              <a:gd name="connsiteX4" fmla="*/ 0 w 5990492"/>
              <a:gd name="connsiteY4" fmla="*/ 0 h 6858000"/>
              <a:gd name="connsiteX0" fmla="*/ 0 w 5990492"/>
              <a:gd name="connsiteY0" fmla="*/ 0 h 6858000"/>
              <a:gd name="connsiteX1" fmla="*/ 2215661 w 5990492"/>
              <a:gd name="connsiteY1" fmla="*/ 0 h 6858000"/>
              <a:gd name="connsiteX2" fmla="*/ 5990492 w 5990492"/>
              <a:gd name="connsiteY2" fmla="*/ 6858000 h 6858000"/>
              <a:gd name="connsiteX3" fmla="*/ 0 w 5990492"/>
              <a:gd name="connsiteY3" fmla="*/ 6858000 h 6858000"/>
              <a:gd name="connsiteX4" fmla="*/ 0 w 5990492"/>
              <a:gd name="connsiteY4" fmla="*/ 0 h 6858000"/>
              <a:gd name="connsiteX0" fmla="*/ 468923 w 5990492"/>
              <a:gd name="connsiteY0" fmla="*/ 2942492 h 6858000"/>
              <a:gd name="connsiteX1" fmla="*/ 2215661 w 5990492"/>
              <a:gd name="connsiteY1" fmla="*/ 0 h 6858000"/>
              <a:gd name="connsiteX2" fmla="*/ 5990492 w 5990492"/>
              <a:gd name="connsiteY2" fmla="*/ 6858000 h 6858000"/>
              <a:gd name="connsiteX3" fmla="*/ 0 w 5990492"/>
              <a:gd name="connsiteY3" fmla="*/ 6858000 h 6858000"/>
              <a:gd name="connsiteX4" fmla="*/ 468923 w 5990492"/>
              <a:gd name="connsiteY4" fmla="*/ 2942492 h 6858000"/>
              <a:gd name="connsiteX0" fmla="*/ 468923 w 5990492"/>
              <a:gd name="connsiteY0" fmla="*/ 0 h 3915508"/>
              <a:gd name="connsiteX1" fmla="*/ 2942491 w 5990492"/>
              <a:gd name="connsiteY1" fmla="*/ 0 h 3915508"/>
              <a:gd name="connsiteX2" fmla="*/ 5990492 w 5990492"/>
              <a:gd name="connsiteY2" fmla="*/ 3915508 h 3915508"/>
              <a:gd name="connsiteX3" fmla="*/ 0 w 5990492"/>
              <a:gd name="connsiteY3" fmla="*/ 3915508 h 3915508"/>
              <a:gd name="connsiteX4" fmla="*/ 468923 w 5990492"/>
              <a:gd name="connsiteY4" fmla="*/ 0 h 3915508"/>
              <a:gd name="connsiteX0" fmla="*/ 0 w 5521569"/>
              <a:gd name="connsiteY0" fmla="*/ 0 h 3938954"/>
              <a:gd name="connsiteX1" fmla="*/ 2473568 w 5521569"/>
              <a:gd name="connsiteY1" fmla="*/ 0 h 3938954"/>
              <a:gd name="connsiteX2" fmla="*/ 5521569 w 5521569"/>
              <a:gd name="connsiteY2" fmla="*/ 3915508 h 3938954"/>
              <a:gd name="connsiteX3" fmla="*/ 0 w 5521569"/>
              <a:gd name="connsiteY3" fmla="*/ 3938954 h 3938954"/>
              <a:gd name="connsiteX4" fmla="*/ 0 w 5521569"/>
              <a:gd name="connsiteY4" fmla="*/ 0 h 3938954"/>
              <a:gd name="connsiteX0" fmla="*/ 0 w 4771292"/>
              <a:gd name="connsiteY0" fmla="*/ 0 h 3938954"/>
              <a:gd name="connsiteX1" fmla="*/ 2473568 w 4771292"/>
              <a:gd name="connsiteY1" fmla="*/ 0 h 3938954"/>
              <a:gd name="connsiteX2" fmla="*/ 4771292 w 4771292"/>
              <a:gd name="connsiteY2" fmla="*/ 3927231 h 3938954"/>
              <a:gd name="connsiteX3" fmla="*/ 0 w 4771292"/>
              <a:gd name="connsiteY3" fmla="*/ 3938954 h 3938954"/>
              <a:gd name="connsiteX4" fmla="*/ 0 w 4771292"/>
              <a:gd name="connsiteY4" fmla="*/ 0 h 3938954"/>
              <a:gd name="connsiteX0" fmla="*/ 0 w 4771292"/>
              <a:gd name="connsiteY0" fmla="*/ 0 h 3938954"/>
              <a:gd name="connsiteX1" fmla="*/ 2532184 w 4771292"/>
              <a:gd name="connsiteY1" fmla="*/ 11723 h 3938954"/>
              <a:gd name="connsiteX2" fmla="*/ 4771292 w 4771292"/>
              <a:gd name="connsiteY2" fmla="*/ 3927231 h 3938954"/>
              <a:gd name="connsiteX3" fmla="*/ 0 w 4771292"/>
              <a:gd name="connsiteY3" fmla="*/ 3938954 h 3938954"/>
              <a:gd name="connsiteX4" fmla="*/ 0 w 4771292"/>
              <a:gd name="connsiteY4" fmla="*/ 0 h 3938954"/>
              <a:gd name="connsiteX0" fmla="*/ 0 w 4771292"/>
              <a:gd name="connsiteY0" fmla="*/ 0 h 3938954"/>
              <a:gd name="connsiteX1" fmla="*/ 2497014 w 4771292"/>
              <a:gd name="connsiteY1" fmla="*/ 0 h 3938954"/>
              <a:gd name="connsiteX2" fmla="*/ 4771292 w 4771292"/>
              <a:gd name="connsiteY2" fmla="*/ 3927231 h 3938954"/>
              <a:gd name="connsiteX3" fmla="*/ 0 w 4771292"/>
              <a:gd name="connsiteY3" fmla="*/ 3938954 h 3938954"/>
              <a:gd name="connsiteX4" fmla="*/ 0 w 4771292"/>
              <a:gd name="connsiteY4" fmla="*/ 0 h 3938954"/>
              <a:gd name="connsiteX0" fmla="*/ 0 w 4771292"/>
              <a:gd name="connsiteY0" fmla="*/ 0 h 3938954"/>
              <a:gd name="connsiteX1" fmla="*/ 2672451 w 4771292"/>
              <a:gd name="connsiteY1" fmla="*/ 0 h 3938954"/>
              <a:gd name="connsiteX2" fmla="*/ 4771292 w 4771292"/>
              <a:gd name="connsiteY2" fmla="*/ 3927231 h 3938954"/>
              <a:gd name="connsiteX3" fmla="*/ 0 w 4771292"/>
              <a:gd name="connsiteY3" fmla="*/ 3938954 h 3938954"/>
              <a:gd name="connsiteX4" fmla="*/ 0 w 4771292"/>
              <a:gd name="connsiteY4" fmla="*/ 0 h 3938954"/>
              <a:gd name="connsiteX0" fmla="*/ 0 w 4771292"/>
              <a:gd name="connsiteY0" fmla="*/ 0 h 3938954"/>
              <a:gd name="connsiteX1" fmla="*/ 2523596 w 4771292"/>
              <a:gd name="connsiteY1" fmla="*/ 0 h 3938954"/>
              <a:gd name="connsiteX2" fmla="*/ 4771292 w 4771292"/>
              <a:gd name="connsiteY2" fmla="*/ 3927231 h 3938954"/>
              <a:gd name="connsiteX3" fmla="*/ 0 w 4771292"/>
              <a:gd name="connsiteY3" fmla="*/ 3938954 h 3938954"/>
              <a:gd name="connsiteX4" fmla="*/ 0 w 4771292"/>
              <a:gd name="connsiteY4" fmla="*/ 0 h 3938954"/>
              <a:gd name="connsiteX0" fmla="*/ 0 w 4803190"/>
              <a:gd name="connsiteY0" fmla="*/ 0 h 3938954"/>
              <a:gd name="connsiteX1" fmla="*/ 2523596 w 4803190"/>
              <a:gd name="connsiteY1" fmla="*/ 0 h 3938954"/>
              <a:gd name="connsiteX2" fmla="*/ 4803190 w 4803190"/>
              <a:gd name="connsiteY2" fmla="*/ 3937864 h 3938954"/>
              <a:gd name="connsiteX3" fmla="*/ 0 w 4803190"/>
              <a:gd name="connsiteY3" fmla="*/ 3938954 h 3938954"/>
              <a:gd name="connsiteX4" fmla="*/ 0 w 4803190"/>
              <a:gd name="connsiteY4" fmla="*/ 0 h 3938954"/>
              <a:gd name="connsiteX0" fmla="*/ 62 w 4803252"/>
              <a:gd name="connsiteY0" fmla="*/ 0 h 3938954"/>
              <a:gd name="connsiteX1" fmla="*/ 2523658 w 4803252"/>
              <a:gd name="connsiteY1" fmla="*/ 0 h 3938954"/>
              <a:gd name="connsiteX2" fmla="*/ 4803252 w 4803252"/>
              <a:gd name="connsiteY2" fmla="*/ 3937864 h 3938954"/>
              <a:gd name="connsiteX3" fmla="*/ 62 w 4803252"/>
              <a:gd name="connsiteY3" fmla="*/ 3938954 h 3938954"/>
              <a:gd name="connsiteX4" fmla="*/ 41941 w 4803252"/>
              <a:gd name="connsiteY4" fmla="*/ 753412 h 3938954"/>
              <a:gd name="connsiteX5" fmla="*/ 62 w 4803252"/>
              <a:gd name="connsiteY5" fmla="*/ 0 h 3938954"/>
              <a:gd name="connsiteX0" fmla="*/ 81 w 4803271"/>
              <a:gd name="connsiteY0" fmla="*/ 0 h 3938954"/>
              <a:gd name="connsiteX1" fmla="*/ 2523677 w 4803271"/>
              <a:gd name="connsiteY1" fmla="*/ 0 h 3938954"/>
              <a:gd name="connsiteX2" fmla="*/ 4803271 w 4803271"/>
              <a:gd name="connsiteY2" fmla="*/ 3937864 h 3938954"/>
              <a:gd name="connsiteX3" fmla="*/ 81 w 4803271"/>
              <a:gd name="connsiteY3" fmla="*/ 3938954 h 3938954"/>
              <a:gd name="connsiteX4" fmla="*/ 31327 w 4803271"/>
              <a:gd name="connsiteY4" fmla="*/ 1641231 h 3938954"/>
              <a:gd name="connsiteX5" fmla="*/ 81 w 4803271"/>
              <a:gd name="connsiteY5" fmla="*/ 0 h 3938954"/>
              <a:gd name="connsiteX0" fmla="*/ 53244 w 4803271"/>
              <a:gd name="connsiteY0" fmla="*/ 0 h 3944271"/>
              <a:gd name="connsiteX1" fmla="*/ 2523677 w 4803271"/>
              <a:gd name="connsiteY1" fmla="*/ 5317 h 3944271"/>
              <a:gd name="connsiteX2" fmla="*/ 4803271 w 4803271"/>
              <a:gd name="connsiteY2" fmla="*/ 3943181 h 3944271"/>
              <a:gd name="connsiteX3" fmla="*/ 81 w 4803271"/>
              <a:gd name="connsiteY3" fmla="*/ 3944271 h 3944271"/>
              <a:gd name="connsiteX4" fmla="*/ 31327 w 4803271"/>
              <a:gd name="connsiteY4" fmla="*/ 1646548 h 3944271"/>
              <a:gd name="connsiteX5" fmla="*/ 53244 w 4803271"/>
              <a:gd name="connsiteY5" fmla="*/ 0 h 3944271"/>
              <a:gd name="connsiteX0" fmla="*/ 53211 w 4803238"/>
              <a:gd name="connsiteY0" fmla="*/ 0 h 3944271"/>
              <a:gd name="connsiteX1" fmla="*/ 2523644 w 4803238"/>
              <a:gd name="connsiteY1" fmla="*/ 5317 h 3944271"/>
              <a:gd name="connsiteX2" fmla="*/ 4803238 w 4803238"/>
              <a:gd name="connsiteY2" fmla="*/ 3943181 h 3944271"/>
              <a:gd name="connsiteX3" fmla="*/ 48 w 4803238"/>
              <a:gd name="connsiteY3" fmla="*/ 3944271 h 3944271"/>
              <a:gd name="connsiteX4" fmla="*/ 57875 w 4803238"/>
              <a:gd name="connsiteY4" fmla="*/ 1657181 h 3944271"/>
              <a:gd name="connsiteX5" fmla="*/ 53211 w 4803238"/>
              <a:gd name="connsiteY5" fmla="*/ 0 h 3944271"/>
              <a:gd name="connsiteX0" fmla="*/ 53214 w 4803241"/>
              <a:gd name="connsiteY0" fmla="*/ 0 h 3944271"/>
              <a:gd name="connsiteX1" fmla="*/ 2523647 w 4803241"/>
              <a:gd name="connsiteY1" fmla="*/ 5317 h 3944271"/>
              <a:gd name="connsiteX2" fmla="*/ 4803241 w 4803241"/>
              <a:gd name="connsiteY2" fmla="*/ 3943181 h 3944271"/>
              <a:gd name="connsiteX3" fmla="*/ 51 w 4803241"/>
              <a:gd name="connsiteY3" fmla="*/ 3944271 h 3944271"/>
              <a:gd name="connsiteX4" fmla="*/ 57878 w 4803241"/>
              <a:gd name="connsiteY4" fmla="*/ 1657181 h 3944271"/>
              <a:gd name="connsiteX5" fmla="*/ 53214 w 4803241"/>
              <a:gd name="connsiteY5" fmla="*/ 0 h 3944271"/>
              <a:gd name="connsiteX0" fmla="*/ 0 w 4750027"/>
              <a:gd name="connsiteY0" fmla="*/ 0 h 3949587"/>
              <a:gd name="connsiteX1" fmla="*/ 2470433 w 4750027"/>
              <a:gd name="connsiteY1" fmla="*/ 5317 h 3949587"/>
              <a:gd name="connsiteX2" fmla="*/ 4750027 w 4750027"/>
              <a:gd name="connsiteY2" fmla="*/ 3943181 h 3949587"/>
              <a:gd name="connsiteX3" fmla="*/ 1318437 w 4750027"/>
              <a:gd name="connsiteY3" fmla="*/ 3949587 h 3949587"/>
              <a:gd name="connsiteX4" fmla="*/ 4664 w 4750027"/>
              <a:gd name="connsiteY4" fmla="*/ 1657181 h 3949587"/>
              <a:gd name="connsiteX5" fmla="*/ 0 w 4750027"/>
              <a:gd name="connsiteY5" fmla="*/ 0 h 3949587"/>
              <a:gd name="connsiteX0" fmla="*/ 0 w 4750027"/>
              <a:gd name="connsiteY0" fmla="*/ 0 h 3949587"/>
              <a:gd name="connsiteX1" fmla="*/ 2470433 w 4750027"/>
              <a:gd name="connsiteY1" fmla="*/ 5317 h 3949587"/>
              <a:gd name="connsiteX2" fmla="*/ 4750027 w 4750027"/>
              <a:gd name="connsiteY2" fmla="*/ 3943181 h 3949587"/>
              <a:gd name="connsiteX3" fmla="*/ 1318437 w 4750027"/>
              <a:gd name="connsiteY3" fmla="*/ 3949587 h 3949587"/>
              <a:gd name="connsiteX4" fmla="*/ 4664 w 4750027"/>
              <a:gd name="connsiteY4" fmla="*/ 1657181 h 3949587"/>
              <a:gd name="connsiteX5" fmla="*/ 0 w 4750027"/>
              <a:gd name="connsiteY5" fmla="*/ 0 h 3949587"/>
              <a:gd name="connsiteX0" fmla="*/ 0 w 4797873"/>
              <a:gd name="connsiteY0" fmla="*/ 0 h 3953814"/>
              <a:gd name="connsiteX1" fmla="*/ 2470433 w 4797873"/>
              <a:gd name="connsiteY1" fmla="*/ 5317 h 3953814"/>
              <a:gd name="connsiteX2" fmla="*/ 4797873 w 4797873"/>
              <a:gd name="connsiteY2" fmla="*/ 3953814 h 3953814"/>
              <a:gd name="connsiteX3" fmla="*/ 1318437 w 4797873"/>
              <a:gd name="connsiteY3" fmla="*/ 3949587 h 3953814"/>
              <a:gd name="connsiteX4" fmla="*/ 4664 w 4797873"/>
              <a:gd name="connsiteY4" fmla="*/ 1657181 h 3953814"/>
              <a:gd name="connsiteX5" fmla="*/ 0 w 4797873"/>
              <a:gd name="connsiteY5" fmla="*/ 0 h 3953814"/>
              <a:gd name="connsiteX0" fmla="*/ 0 w 4797873"/>
              <a:gd name="connsiteY0" fmla="*/ 0 h 3953814"/>
              <a:gd name="connsiteX1" fmla="*/ 2518280 w 4797873"/>
              <a:gd name="connsiteY1" fmla="*/ 5317 h 3953814"/>
              <a:gd name="connsiteX2" fmla="*/ 4797873 w 4797873"/>
              <a:gd name="connsiteY2" fmla="*/ 3953814 h 3953814"/>
              <a:gd name="connsiteX3" fmla="*/ 1318437 w 4797873"/>
              <a:gd name="connsiteY3" fmla="*/ 3949587 h 3953814"/>
              <a:gd name="connsiteX4" fmla="*/ 4664 w 4797873"/>
              <a:gd name="connsiteY4" fmla="*/ 1657181 h 3953814"/>
              <a:gd name="connsiteX5" fmla="*/ 0 w 4797873"/>
              <a:gd name="connsiteY5" fmla="*/ 0 h 3953814"/>
              <a:gd name="connsiteX0" fmla="*/ 0 w 4797873"/>
              <a:gd name="connsiteY0" fmla="*/ 15948 h 3969762"/>
              <a:gd name="connsiteX1" fmla="*/ 2497015 w 4797873"/>
              <a:gd name="connsiteY1" fmla="*/ 0 h 3969762"/>
              <a:gd name="connsiteX2" fmla="*/ 4797873 w 4797873"/>
              <a:gd name="connsiteY2" fmla="*/ 3969762 h 3969762"/>
              <a:gd name="connsiteX3" fmla="*/ 1318437 w 4797873"/>
              <a:gd name="connsiteY3" fmla="*/ 3965535 h 3969762"/>
              <a:gd name="connsiteX4" fmla="*/ 4664 w 4797873"/>
              <a:gd name="connsiteY4" fmla="*/ 1673129 h 3969762"/>
              <a:gd name="connsiteX5" fmla="*/ 0 w 4797873"/>
              <a:gd name="connsiteY5" fmla="*/ 15948 h 3969762"/>
              <a:gd name="connsiteX0" fmla="*/ 1037 w 4793594"/>
              <a:gd name="connsiteY0" fmla="*/ 0 h 3975079"/>
              <a:gd name="connsiteX1" fmla="*/ 2492736 w 4793594"/>
              <a:gd name="connsiteY1" fmla="*/ 5317 h 3975079"/>
              <a:gd name="connsiteX2" fmla="*/ 4793594 w 4793594"/>
              <a:gd name="connsiteY2" fmla="*/ 3975079 h 3975079"/>
              <a:gd name="connsiteX3" fmla="*/ 1314158 w 4793594"/>
              <a:gd name="connsiteY3" fmla="*/ 3970852 h 3975079"/>
              <a:gd name="connsiteX4" fmla="*/ 385 w 4793594"/>
              <a:gd name="connsiteY4" fmla="*/ 1678446 h 3975079"/>
              <a:gd name="connsiteX5" fmla="*/ 1037 w 4793594"/>
              <a:gd name="connsiteY5" fmla="*/ 0 h 3975079"/>
              <a:gd name="connsiteX0" fmla="*/ 1037 w 4793594"/>
              <a:gd name="connsiteY0" fmla="*/ 0 h 3969763"/>
              <a:gd name="connsiteX1" fmla="*/ 2492736 w 4793594"/>
              <a:gd name="connsiteY1" fmla="*/ 1 h 3969763"/>
              <a:gd name="connsiteX2" fmla="*/ 4793594 w 4793594"/>
              <a:gd name="connsiteY2" fmla="*/ 3969763 h 3969763"/>
              <a:gd name="connsiteX3" fmla="*/ 1314158 w 4793594"/>
              <a:gd name="connsiteY3" fmla="*/ 3965536 h 3969763"/>
              <a:gd name="connsiteX4" fmla="*/ 385 w 4793594"/>
              <a:gd name="connsiteY4" fmla="*/ 1673130 h 3969763"/>
              <a:gd name="connsiteX5" fmla="*/ 1037 w 4793594"/>
              <a:gd name="connsiteY5" fmla="*/ 0 h 396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3594" h="3969763" fill="norm" stroke="1" extrusionOk="0">
                <a:moveTo>
                  <a:pt x="1037" y="0"/>
                </a:moveTo>
                <a:lnTo>
                  <a:pt x="2492736" y="1"/>
                </a:lnTo>
                <a:lnTo>
                  <a:pt x="4793594" y="3969763"/>
                </a:lnTo>
                <a:lnTo>
                  <a:pt x="1314158" y="3965536"/>
                </a:lnTo>
                <a:cubicBezTo>
                  <a:pt x="1306853" y="3959855"/>
                  <a:pt x="-2942" y="1668178"/>
                  <a:pt x="385" y="1673130"/>
                </a:cubicBezTo>
                <a:cubicBezTo>
                  <a:pt x="-1170" y="1120736"/>
                  <a:pt x="2592" y="552394"/>
                  <a:pt x="1037" y="0"/>
                </a:cubicBezTo>
                <a:close/>
              </a:path>
            </a:pathLst>
          </a:custGeom>
          <a:solidFill>
            <a:schemeClr val="bg1">
              <a:lumMod val="95000"/>
            </a:schemeClr>
          </a:solidFill>
        </p:spPr>
        <p:txBody>
          <a:bodyPr>
            <a:normAutofit/>
          </a:bodyPr>
          <a:lstStyle>
            <a:lvl1pPr marL="0" indent="0">
              <a:buNone/>
              <a:defRPr sz="1500"/>
            </a:lvl1pPr>
          </a:lstStyle>
          <a:p>
            <a:pPr>
              <a:defRPr/>
            </a:pPr>
            <a:endParaRPr lang="en-US"/>
          </a:p>
        </p:txBody>
      </p:sp>
      <p:pic>
        <p:nvPicPr>
          <p:cNvPr id="3" name="Image 2"/>
          <p:cNvPicPr>
            <a:picLocks noChangeAspect="1"/>
          </p:cNvPicPr>
          <p:nvPr userDrawn="1"/>
        </p:nvPicPr>
        <p:blipFill>
          <a:blip r:embed="rId2"/>
          <a:stretch/>
        </p:blipFill>
        <p:spPr bwMode="auto">
          <a:xfrm>
            <a:off x="9852499" y="1233352"/>
            <a:ext cx="1511368" cy="95160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102_Custom Layout">
    <p:spTree>
      <p:nvGrpSpPr>
        <p:cNvPr id="1" name=""/>
        <p:cNvGrpSpPr/>
        <p:nvPr/>
      </p:nvGrpSpPr>
      <p:grpSpPr bwMode="auto">
        <a:xfrm>
          <a:off x="0" y="0"/>
          <a:ext cx="0" cy="0"/>
          <a:chOff x="0" y="0"/>
          <a:chExt cx="0" cy="0"/>
        </a:xfrm>
      </p:grpSpPr>
      <p:sp>
        <p:nvSpPr>
          <p:cNvPr id="11" name="Picture Placeholder 7"/>
          <p:cNvSpPr>
            <a:spLocks noGrp="1"/>
          </p:cNvSpPr>
          <p:nvPr>
            <p:ph type="pic" sz="quarter" idx="10"/>
          </p:nvPr>
        </p:nvSpPr>
        <p:spPr bwMode="auto">
          <a:xfrm>
            <a:off x="0" y="0"/>
            <a:ext cx="5856514" cy="6858000"/>
          </a:xfrm>
          <a:prstGeom prst="rect">
            <a:avLst/>
          </a:prstGeom>
          <a:solidFill>
            <a:schemeClr val="bg1">
              <a:lumMod val="95000"/>
            </a:schemeClr>
          </a:solidFill>
        </p:spPr>
        <p:txBody>
          <a:bodyPr>
            <a:normAutofit/>
          </a:bodyPr>
          <a:lstStyle>
            <a:lvl1pPr marL="0" indent="0">
              <a:buNone/>
              <a:defRPr sz="1500"/>
            </a:lvl1pPr>
          </a:lstStyle>
          <a:p>
            <a:pPr>
              <a:defRPr/>
            </a:pPr>
            <a:endParaRPr lang="en-US"/>
          </a:p>
        </p:txBody>
      </p:sp>
      <p:sp>
        <p:nvSpPr>
          <p:cNvPr id="12" name="Title Placeholder 1"/>
          <p:cNvSpPr>
            <a:spLocks noGrp="1"/>
          </p:cNvSpPr>
          <p:nvPr>
            <p:ph type="title" hasCustomPrompt="1"/>
          </p:nvPr>
        </p:nvSpPr>
        <p:spPr bwMode="auto">
          <a:xfrm>
            <a:off x="4767944" y="994231"/>
            <a:ext cx="4452257" cy="1248228"/>
          </a:xfrm>
          <a:prstGeom prst="rect">
            <a:avLst/>
          </a:prstGeom>
        </p:spPr>
        <p:txBody>
          <a:bodyPr vert="horz" lIns="91440" tIns="45720" rIns="91440" bIns="45720" rtlCol="0" anchor="t">
            <a:normAutofit/>
          </a:bodyPr>
          <a:lstStyle>
            <a:lvl1pPr algn="l">
              <a:defRPr sz="3700" b="1">
                <a:solidFill>
                  <a:schemeClr val="tx1"/>
                </a:solidFill>
                <a:latin typeface="Montserrat"/>
              </a:defRPr>
            </a:lvl1pPr>
          </a:lstStyle>
          <a:p>
            <a:pPr>
              <a:defRPr/>
            </a:pPr>
            <a:r>
              <a:rPr lang="en-US"/>
              <a:t>Write Project Tittle Here</a:t>
            </a:r>
            <a:endParaRPr/>
          </a:p>
        </p:txBody>
      </p:sp>
      <p:pic>
        <p:nvPicPr>
          <p:cNvPr id="4" name="Image 3"/>
          <p:cNvPicPr>
            <a:picLocks noChangeAspect="1"/>
          </p:cNvPicPr>
          <p:nvPr userDrawn="1"/>
        </p:nvPicPr>
        <p:blipFill>
          <a:blip r:embed="rId2"/>
          <a:stretch/>
        </p:blipFill>
        <p:spPr bwMode="auto">
          <a:xfrm>
            <a:off x="11143271" y="609674"/>
            <a:ext cx="538775" cy="33509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40_Custom Layout">
    <p:spTree>
      <p:nvGrpSpPr>
        <p:cNvPr id="1" name=""/>
        <p:cNvGrpSpPr/>
        <p:nvPr/>
      </p:nvGrpSpPr>
      <p:grpSpPr bwMode="auto">
        <a:xfrm>
          <a:off x="0" y="0"/>
          <a:ext cx="0" cy="0"/>
          <a:chOff x="0" y="0"/>
          <a:chExt cx="0" cy="0"/>
        </a:xfrm>
      </p:grpSpPr>
      <p:sp>
        <p:nvSpPr>
          <p:cNvPr id="3" name="Rectangle 2"/>
          <p:cNvSpPr/>
          <p:nvPr userDrawn="1"/>
        </p:nvSpPr>
        <p:spPr bwMode="auto">
          <a:xfrm>
            <a:off x="1" y="0"/>
            <a:ext cx="12192001" cy="6858000"/>
          </a:xfrm>
          <a:prstGeom prst="rect">
            <a:avLst/>
          </a:prstGeom>
          <a:solidFill>
            <a:srgbClr val="20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a:p>
        </p:txBody>
      </p:sp>
      <p:sp>
        <p:nvSpPr>
          <p:cNvPr id="15" name="Title Placeholder 1"/>
          <p:cNvSpPr>
            <a:spLocks noGrp="1"/>
          </p:cNvSpPr>
          <p:nvPr>
            <p:ph type="title" hasCustomPrompt="1"/>
          </p:nvPr>
        </p:nvSpPr>
        <p:spPr bwMode="auto">
          <a:xfrm>
            <a:off x="3938667" y="1699080"/>
            <a:ext cx="4314664" cy="1239157"/>
          </a:xfrm>
          <a:prstGeom prst="rect">
            <a:avLst/>
          </a:prstGeom>
        </p:spPr>
        <p:txBody>
          <a:bodyPr vert="horz" lIns="91440" tIns="45720" rIns="91440" bIns="45720" rtlCol="0" anchor="t">
            <a:normAutofit/>
          </a:bodyPr>
          <a:lstStyle>
            <a:lvl1pPr algn="ctr">
              <a:defRPr sz="3700" b="1">
                <a:solidFill>
                  <a:schemeClr val="bg1"/>
                </a:solidFill>
                <a:latin typeface="Montserrat"/>
              </a:defRPr>
            </a:lvl1pPr>
          </a:lstStyle>
          <a:p>
            <a:pPr>
              <a:defRPr/>
            </a:pPr>
            <a:r>
              <a:rPr lang="en-US"/>
              <a:t>Write Project Tittle Here</a:t>
            </a:r>
            <a:endParaRPr/>
          </a:p>
        </p:txBody>
      </p:sp>
      <p:sp>
        <p:nvSpPr>
          <p:cNvPr id="13" name="Picture Placeholder 7"/>
          <p:cNvSpPr>
            <a:spLocks noGrp="1"/>
          </p:cNvSpPr>
          <p:nvPr>
            <p:ph type="pic" sz="quarter" idx="13"/>
          </p:nvPr>
        </p:nvSpPr>
        <p:spPr bwMode="auto">
          <a:xfrm>
            <a:off x="-3" y="1117600"/>
            <a:ext cx="3015347" cy="4622799"/>
          </a:xfrm>
          <a:prstGeom prst="rect">
            <a:avLst/>
          </a:prstGeom>
          <a:solidFill>
            <a:schemeClr val="bg1">
              <a:lumMod val="95000"/>
            </a:schemeClr>
          </a:solidFill>
        </p:spPr>
        <p:txBody>
          <a:bodyPr>
            <a:normAutofit/>
          </a:bodyPr>
          <a:lstStyle>
            <a:lvl1pPr marL="0" indent="0">
              <a:buNone/>
              <a:defRPr sz="1500"/>
            </a:lvl1pPr>
          </a:lstStyle>
          <a:p>
            <a:pPr>
              <a:defRPr/>
            </a:pPr>
            <a:endParaRPr lang="en-US"/>
          </a:p>
        </p:txBody>
      </p:sp>
      <p:sp>
        <p:nvSpPr>
          <p:cNvPr id="14" name="Picture Placeholder 7"/>
          <p:cNvSpPr>
            <a:spLocks noGrp="1"/>
          </p:cNvSpPr>
          <p:nvPr>
            <p:ph type="pic" sz="quarter" idx="14"/>
          </p:nvPr>
        </p:nvSpPr>
        <p:spPr bwMode="auto">
          <a:xfrm>
            <a:off x="9176653" y="1117600"/>
            <a:ext cx="3015347" cy="4622799"/>
          </a:xfrm>
          <a:prstGeom prst="rect">
            <a:avLst/>
          </a:prstGeom>
          <a:solidFill>
            <a:schemeClr val="bg1">
              <a:lumMod val="95000"/>
            </a:schemeClr>
          </a:solidFill>
        </p:spPr>
        <p:txBody>
          <a:bodyPr>
            <a:normAutofit/>
          </a:bodyPr>
          <a:lstStyle>
            <a:lvl1pPr marL="0" indent="0">
              <a:buNone/>
              <a:defRPr sz="1500"/>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42_Custom Layout">
    <p:spTree>
      <p:nvGrpSpPr>
        <p:cNvPr id="1" name=""/>
        <p:cNvGrpSpPr/>
        <p:nvPr/>
      </p:nvGrpSpPr>
      <p:grpSpPr bwMode="auto">
        <a:xfrm>
          <a:off x="0" y="0"/>
          <a:ext cx="0" cy="0"/>
          <a:chOff x="0" y="0"/>
          <a:chExt cx="0" cy="0"/>
        </a:xfrm>
      </p:grpSpPr>
      <p:sp>
        <p:nvSpPr>
          <p:cNvPr id="11" name="Rectangle 10"/>
          <p:cNvSpPr/>
          <p:nvPr userDrawn="1"/>
        </p:nvSpPr>
        <p:spPr bwMode="auto">
          <a:xfrm>
            <a:off x="9550400" y="0"/>
            <a:ext cx="2641600" cy="6858000"/>
          </a:xfrm>
          <a:prstGeom prst="rect">
            <a:avLst/>
          </a:prstGeom>
          <a:solidFill>
            <a:srgbClr val="E746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a:p>
        </p:txBody>
      </p:sp>
      <p:sp>
        <p:nvSpPr>
          <p:cNvPr id="12" name="Rectangle 11"/>
          <p:cNvSpPr/>
          <p:nvPr userDrawn="1"/>
        </p:nvSpPr>
        <p:spPr bwMode="auto">
          <a:xfrm>
            <a:off x="250371" y="228600"/>
            <a:ext cx="11691259" cy="6400800"/>
          </a:xfrm>
          <a:prstGeom prst="rect">
            <a:avLst/>
          </a:prstGeom>
          <a:solidFill>
            <a:srgbClr val="202C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00"/>
          </a:p>
        </p:txBody>
      </p:sp>
      <p:sp>
        <p:nvSpPr>
          <p:cNvPr id="8" name="Title Placeholder 1"/>
          <p:cNvSpPr>
            <a:spLocks noGrp="1"/>
          </p:cNvSpPr>
          <p:nvPr>
            <p:ph type="title" hasCustomPrompt="1"/>
          </p:nvPr>
        </p:nvSpPr>
        <p:spPr bwMode="auto">
          <a:xfrm>
            <a:off x="1536700" y="2374900"/>
            <a:ext cx="3733800" cy="1917700"/>
          </a:xfrm>
          <a:prstGeom prst="rect">
            <a:avLst/>
          </a:prstGeom>
        </p:spPr>
        <p:txBody>
          <a:bodyPr vert="horz" lIns="91440" tIns="45720" rIns="91440" bIns="45720" rtlCol="0" anchor="t">
            <a:normAutofit/>
          </a:bodyPr>
          <a:lstStyle>
            <a:lvl1pPr algn="l">
              <a:defRPr sz="3700" b="1">
                <a:solidFill>
                  <a:schemeClr val="bg1"/>
                </a:solidFill>
                <a:latin typeface="Montserrat"/>
              </a:defRPr>
            </a:lvl1pPr>
          </a:lstStyle>
          <a:p>
            <a:pPr>
              <a:defRPr/>
            </a:pPr>
            <a:r>
              <a:rPr lang="en-US"/>
              <a:t>Write Project Tittle Here</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19_Custom Layout">
    <p:spTree>
      <p:nvGrpSpPr>
        <p:cNvPr id="1" name=""/>
        <p:cNvGrpSpPr/>
        <p:nvPr/>
      </p:nvGrpSpPr>
      <p:grpSpPr bwMode="auto">
        <a:xfrm>
          <a:off x="0" y="0"/>
          <a:ext cx="0" cy="0"/>
          <a:chOff x="0" y="0"/>
          <a:chExt cx="0" cy="0"/>
        </a:xfrm>
      </p:grpSpPr>
      <p:sp>
        <p:nvSpPr>
          <p:cNvPr id="4" name="Picture Placeholder 7"/>
          <p:cNvSpPr>
            <a:spLocks noGrp="1"/>
          </p:cNvSpPr>
          <p:nvPr>
            <p:ph type="pic" sz="quarter" idx="10"/>
          </p:nvPr>
        </p:nvSpPr>
        <p:spPr bwMode="auto">
          <a:xfrm>
            <a:off x="5228493" y="1617787"/>
            <a:ext cx="3540368" cy="5240215"/>
          </a:xfrm>
          <a:prstGeom prst="rect">
            <a:avLst/>
          </a:prstGeom>
          <a:solidFill>
            <a:schemeClr val="bg1">
              <a:lumMod val="95000"/>
            </a:schemeClr>
          </a:solidFill>
        </p:spPr>
        <p:txBody>
          <a:bodyPr>
            <a:normAutofit/>
          </a:bodyPr>
          <a:lstStyle>
            <a:lvl1pPr marL="0" indent="0">
              <a:buNone/>
              <a:defRPr sz="1500"/>
            </a:lvl1pPr>
          </a:lstStyle>
          <a:p>
            <a:pPr>
              <a:defRPr/>
            </a:pPr>
            <a:endParaRPr lang="en-US"/>
          </a:p>
        </p:txBody>
      </p:sp>
      <p:sp>
        <p:nvSpPr>
          <p:cNvPr id="5" name="Title Placeholder 1"/>
          <p:cNvSpPr>
            <a:spLocks noGrp="1"/>
          </p:cNvSpPr>
          <p:nvPr>
            <p:ph type="title" hasCustomPrompt="1"/>
          </p:nvPr>
        </p:nvSpPr>
        <p:spPr bwMode="auto">
          <a:xfrm>
            <a:off x="1612901" y="1045586"/>
            <a:ext cx="4248640" cy="2383413"/>
          </a:xfrm>
          <a:prstGeom prst="rect">
            <a:avLst/>
          </a:prstGeom>
        </p:spPr>
        <p:txBody>
          <a:bodyPr vert="horz" lIns="91440" tIns="45720" rIns="91440" bIns="45720" rtlCol="0" anchor="t">
            <a:normAutofit/>
          </a:bodyPr>
          <a:lstStyle>
            <a:lvl1pPr algn="r">
              <a:defRPr sz="3700" b="1">
                <a:solidFill>
                  <a:schemeClr val="tx1"/>
                </a:solidFill>
                <a:latin typeface="Montserrat"/>
              </a:defRPr>
            </a:lvl1pPr>
          </a:lstStyle>
          <a:p>
            <a:pPr>
              <a:defRPr/>
            </a:pPr>
            <a:r>
              <a:rPr lang="en-US"/>
              <a:t>Titre page</a:t>
            </a:r>
            <a:br>
              <a:rPr lang="en-US"/>
            </a:br>
            <a:r>
              <a:rPr lang="en-US"/>
              <a:t>intérieure</a:t>
            </a:r>
            <a:br>
              <a:rPr lang="en-US"/>
            </a:br>
            <a:r>
              <a:rPr lang="en-US"/>
              <a:t>texte </a:t>
            </a:r>
            <a:br>
              <a:rPr lang="en-US"/>
            </a:br>
            <a:r>
              <a:rPr lang="en-US"/>
              <a:t>et photos</a:t>
            </a:r>
            <a:endParaRPr/>
          </a:p>
        </p:txBody>
      </p:sp>
      <p:sp>
        <p:nvSpPr>
          <p:cNvPr id="6" name="Picture Placeholder 7"/>
          <p:cNvSpPr>
            <a:spLocks noGrp="1"/>
          </p:cNvSpPr>
          <p:nvPr>
            <p:ph type="pic" sz="quarter" idx="11"/>
          </p:nvPr>
        </p:nvSpPr>
        <p:spPr bwMode="auto">
          <a:xfrm>
            <a:off x="9142478" y="0"/>
            <a:ext cx="2133599" cy="2672860"/>
          </a:xfrm>
          <a:prstGeom prst="rect">
            <a:avLst/>
          </a:prstGeom>
          <a:solidFill>
            <a:schemeClr val="bg1">
              <a:lumMod val="95000"/>
            </a:schemeClr>
          </a:solidFill>
        </p:spPr>
        <p:txBody>
          <a:bodyPr>
            <a:normAutofit/>
          </a:bodyPr>
          <a:lstStyle>
            <a:lvl1pPr marL="0" indent="0">
              <a:buNone/>
              <a:defRPr sz="1500"/>
            </a:lvl1pPr>
          </a:lstStyle>
          <a:p>
            <a:pPr>
              <a:defRPr/>
            </a:pPr>
            <a:endParaRPr lang="en-US"/>
          </a:p>
        </p:txBody>
      </p:sp>
      <p:sp>
        <p:nvSpPr>
          <p:cNvPr id="7" name="Picture Placeholder 7"/>
          <p:cNvSpPr>
            <a:spLocks noGrp="1"/>
          </p:cNvSpPr>
          <p:nvPr>
            <p:ph type="pic" sz="quarter" idx="12"/>
          </p:nvPr>
        </p:nvSpPr>
        <p:spPr bwMode="auto">
          <a:xfrm>
            <a:off x="9142478" y="2924907"/>
            <a:ext cx="2133599" cy="2672860"/>
          </a:xfrm>
          <a:prstGeom prst="rect">
            <a:avLst/>
          </a:prstGeom>
          <a:solidFill>
            <a:schemeClr val="bg1">
              <a:lumMod val="95000"/>
            </a:schemeClr>
          </a:solidFill>
        </p:spPr>
        <p:txBody>
          <a:bodyPr>
            <a:normAutofit/>
          </a:bodyPr>
          <a:lstStyle>
            <a:lvl1pPr marL="0" indent="0">
              <a:buNone/>
              <a:defRPr sz="1500"/>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userDrawn="1">
  <p:cSld name="87_Custom Layout">
    <p:spTree>
      <p:nvGrpSpPr>
        <p:cNvPr id="1" name=""/>
        <p:cNvGrpSpPr/>
        <p:nvPr/>
      </p:nvGrpSpPr>
      <p:grpSpPr bwMode="auto">
        <a:xfrm>
          <a:off x="0" y="0"/>
          <a:ext cx="0" cy="0"/>
          <a:chOff x="0" y="0"/>
          <a:chExt cx="0" cy="0"/>
        </a:xfrm>
      </p:grpSpPr>
      <p:pic>
        <p:nvPicPr>
          <p:cNvPr id="2" name="Image 1"/>
          <p:cNvPicPr>
            <a:picLocks noChangeAspect="1"/>
          </p:cNvPicPr>
          <p:nvPr userDrawn="1"/>
        </p:nvPicPr>
        <p:blipFill>
          <a:blip r:embed="rId2"/>
          <a:stretch/>
        </p:blipFill>
        <p:spPr bwMode="auto">
          <a:xfrm>
            <a:off x="11143271" y="609674"/>
            <a:ext cx="538775" cy="335092"/>
          </a:xfrm>
          <a:prstGeom prst="rect">
            <a:avLst/>
          </a:prstGeom>
        </p:spPr>
      </p:pic>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Ref idx="1001">
        <a:schemeClr val="bg1"/>
      </p:bgRef>
    </p:bg>
    <p:spTree>
      <p:nvGrpSpPr>
        <p:cNvPr id="1" name=""/>
        <p:cNvGrpSpPr/>
        <p:nvPr/>
      </p:nvGrpSpPr>
      <p:grpSpPr bwMode="auto">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dt="0" ftr="0" hdr="0" sldNum="1"/>
  <p:txStyles>
    <p:titleStyle>
      <a:lvl1pPr algn="l" defTabSz="914377">
        <a:lnSpc>
          <a:spcPct val="90000"/>
        </a:lnSpc>
        <a:spcBef>
          <a:spcPts val="0"/>
        </a:spcBef>
        <a:buNone/>
        <a:defRPr sz="4400">
          <a:solidFill>
            <a:schemeClr val="tx1"/>
          </a:solidFill>
          <a:latin typeface="+mj-lt"/>
          <a:ea typeface="+mj-ea"/>
          <a:cs typeface="+mj-cs"/>
        </a:defRPr>
      </a:lvl1pPr>
    </p:titleStyle>
    <p:bodyStyle>
      <a:lvl1pPr marL="228594" indent="-228594" algn="l" defTabSz="914377">
        <a:lnSpc>
          <a:spcPct val="90000"/>
        </a:lnSpc>
        <a:spcBef>
          <a:spcPts val="1000"/>
        </a:spcBef>
        <a:buFont typeface="Arial"/>
        <a:buChar char="•"/>
        <a:defRPr sz="2800">
          <a:solidFill>
            <a:schemeClr val="tx1"/>
          </a:solidFill>
          <a:latin typeface="+mn-lt"/>
          <a:ea typeface="+mn-ea"/>
          <a:cs typeface="+mn-cs"/>
        </a:defRPr>
      </a:lvl1pPr>
      <a:lvl2pPr marL="685783" indent="-228594" algn="l" defTabSz="914377">
        <a:lnSpc>
          <a:spcPct val="90000"/>
        </a:lnSpc>
        <a:spcBef>
          <a:spcPts val="500"/>
        </a:spcBef>
        <a:buFont typeface="Arial"/>
        <a:buChar char="•"/>
        <a:defRPr sz="2400">
          <a:solidFill>
            <a:schemeClr val="tx1"/>
          </a:solidFill>
          <a:latin typeface="+mn-lt"/>
          <a:ea typeface="+mn-ea"/>
          <a:cs typeface="+mn-cs"/>
        </a:defRPr>
      </a:lvl2pPr>
      <a:lvl3pPr marL="1142971" indent="-228594" algn="l" defTabSz="914377">
        <a:lnSpc>
          <a:spcPct val="90000"/>
        </a:lnSpc>
        <a:spcBef>
          <a:spcPts val="500"/>
        </a:spcBef>
        <a:buFont typeface="Arial"/>
        <a:buChar char="•"/>
        <a:defRPr sz="2000">
          <a:solidFill>
            <a:schemeClr val="tx1"/>
          </a:solidFill>
          <a:latin typeface="+mn-lt"/>
          <a:ea typeface="+mn-ea"/>
          <a:cs typeface="+mn-cs"/>
        </a:defRPr>
      </a:lvl3pPr>
      <a:lvl4pPr marL="1600160" indent="-228594" algn="l" defTabSz="914377">
        <a:lnSpc>
          <a:spcPct val="90000"/>
        </a:lnSpc>
        <a:spcBef>
          <a:spcPts val="500"/>
        </a:spcBef>
        <a:buFont typeface="Arial"/>
        <a:buChar char="•"/>
        <a:defRPr sz="1800">
          <a:solidFill>
            <a:schemeClr val="tx1"/>
          </a:solidFill>
          <a:latin typeface="+mn-lt"/>
          <a:ea typeface="+mn-ea"/>
          <a:cs typeface="+mn-cs"/>
        </a:defRPr>
      </a:lvl4pPr>
      <a:lvl5pPr marL="2057349" indent="-228594" algn="l" defTabSz="914377">
        <a:lnSpc>
          <a:spcPct val="90000"/>
        </a:lnSpc>
        <a:spcBef>
          <a:spcPts val="500"/>
        </a:spcBef>
        <a:buFont typeface="Arial"/>
        <a:buChar char="•"/>
        <a:defRPr sz="1800">
          <a:solidFill>
            <a:schemeClr val="tx1"/>
          </a:solidFill>
          <a:latin typeface="+mn-lt"/>
          <a:ea typeface="+mn-ea"/>
          <a:cs typeface="+mn-cs"/>
        </a:defRPr>
      </a:lvl5pPr>
      <a:lvl6pPr marL="2514536" indent="-228594" algn="l" defTabSz="914377">
        <a:lnSpc>
          <a:spcPct val="90000"/>
        </a:lnSpc>
        <a:spcBef>
          <a:spcPts val="500"/>
        </a:spcBef>
        <a:buFont typeface="Arial"/>
        <a:buChar char="•"/>
        <a:defRPr sz="1800">
          <a:solidFill>
            <a:schemeClr val="tx1"/>
          </a:solidFill>
          <a:latin typeface="+mn-lt"/>
          <a:ea typeface="+mn-ea"/>
          <a:cs typeface="+mn-cs"/>
        </a:defRPr>
      </a:lvl6pPr>
      <a:lvl7pPr marL="2971726" indent="-228594" algn="l" defTabSz="914377">
        <a:lnSpc>
          <a:spcPct val="90000"/>
        </a:lnSpc>
        <a:spcBef>
          <a:spcPts val="500"/>
        </a:spcBef>
        <a:buFont typeface="Arial"/>
        <a:buChar char="•"/>
        <a:defRPr sz="1800">
          <a:solidFill>
            <a:schemeClr val="tx1"/>
          </a:solidFill>
          <a:latin typeface="+mn-lt"/>
          <a:ea typeface="+mn-ea"/>
          <a:cs typeface="+mn-cs"/>
        </a:defRPr>
      </a:lvl7pPr>
      <a:lvl8pPr marL="3428914" indent="-228594" algn="l" defTabSz="914377">
        <a:lnSpc>
          <a:spcPct val="90000"/>
        </a:lnSpc>
        <a:spcBef>
          <a:spcPts val="500"/>
        </a:spcBef>
        <a:buFont typeface="Arial"/>
        <a:buChar char="•"/>
        <a:defRPr sz="1800">
          <a:solidFill>
            <a:schemeClr val="tx1"/>
          </a:solidFill>
          <a:latin typeface="+mn-lt"/>
          <a:ea typeface="+mn-ea"/>
          <a:cs typeface="+mn-cs"/>
        </a:defRPr>
      </a:lvl8pPr>
      <a:lvl9pPr marL="3886103" indent="-228594" algn="l" defTabSz="914377">
        <a:lnSpc>
          <a:spcPct val="90000"/>
        </a:lnSpc>
        <a:spcBef>
          <a:spcPts val="500"/>
        </a:spcBef>
        <a:buFont typeface="Arial"/>
        <a:buChar char="•"/>
        <a:defRPr sz="1800">
          <a:solidFill>
            <a:schemeClr val="tx1"/>
          </a:solidFill>
          <a:latin typeface="+mn-lt"/>
          <a:ea typeface="+mn-ea"/>
          <a:cs typeface="+mn-cs"/>
        </a:defRPr>
      </a:lvl9pPr>
    </p:bodyStyle>
    <p:otherStyle>
      <a:defPPr>
        <a:defRPr lang="en-US"/>
      </a:defPPr>
      <a:lvl1pPr marL="0" algn="l" defTabSz="914377">
        <a:defRPr sz="1800">
          <a:solidFill>
            <a:schemeClr val="tx1"/>
          </a:solidFill>
          <a:latin typeface="+mn-lt"/>
          <a:ea typeface="+mn-ea"/>
          <a:cs typeface="+mn-cs"/>
        </a:defRPr>
      </a:lvl1pPr>
      <a:lvl2pPr marL="457189" algn="l" defTabSz="914377">
        <a:defRPr sz="1800">
          <a:solidFill>
            <a:schemeClr val="tx1"/>
          </a:solidFill>
          <a:latin typeface="+mn-lt"/>
          <a:ea typeface="+mn-ea"/>
          <a:cs typeface="+mn-cs"/>
        </a:defRPr>
      </a:lvl2pPr>
      <a:lvl3pPr marL="914377" algn="l" defTabSz="914377">
        <a:defRPr sz="1800">
          <a:solidFill>
            <a:schemeClr val="tx1"/>
          </a:solidFill>
          <a:latin typeface="+mn-lt"/>
          <a:ea typeface="+mn-ea"/>
          <a:cs typeface="+mn-cs"/>
        </a:defRPr>
      </a:lvl3pPr>
      <a:lvl4pPr marL="1371566" algn="l" defTabSz="914377">
        <a:defRPr sz="1800">
          <a:solidFill>
            <a:schemeClr val="tx1"/>
          </a:solidFill>
          <a:latin typeface="+mn-lt"/>
          <a:ea typeface="+mn-ea"/>
          <a:cs typeface="+mn-cs"/>
        </a:defRPr>
      </a:lvl4pPr>
      <a:lvl5pPr marL="1828754" algn="l" defTabSz="914377">
        <a:defRPr sz="1800">
          <a:solidFill>
            <a:schemeClr val="tx1"/>
          </a:solidFill>
          <a:latin typeface="+mn-lt"/>
          <a:ea typeface="+mn-ea"/>
          <a:cs typeface="+mn-cs"/>
        </a:defRPr>
      </a:lvl5pPr>
      <a:lvl6pPr marL="2285943" algn="l" defTabSz="914377">
        <a:defRPr sz="1800">
          <a:solidFill>
            <a:schemeClr val="tx1"/>
          </a:solidFill>
          <a:latin typeface="+mn-lt"/>
          <a:ea typeface="+mn-ea"/>
          <a:cs typeface="+mn-cs"/>
        </a:defRPr>
      </a:lvl6pPr>
      <a:lvl7pPr marL="2743131" algn="l" defTabSz="914377">
        <a:defRPr sz="1800">
          <a:solidFill>
            <a:schemeClr val="tx1"/>
          </a:solidFill>
          <a:latin typeface="+mn-lt"/>
          <a:ea typeface="+mn-ea"/>
          <a:cs typeface="+mn-cs"/>
        </a:defRPr>
      </a:lvl7pPr>
      <a:lvl8pPr marL="3200320" algn="l" defTabSz="914377">
        <a:defRPr sz="1800">
          <a:solidFill>
            <a:schemeClr val="tx1"/>
          </a:solidFill>
          <a:latin typeface="+mn-lt"/>
          <a:ea typeface="+mn-ea"/>
          <a:cs typeface="+mn-cs"/>
        </a:defRPr>
      </a:lvl8pPr>
      <a:lvl9pPr marL="3657509" algn="l" defTabSz="914377">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4.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comments" Target="../comments/comment1.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s://gitlab.com/litt-arts-num/tact" TargetMode="Externa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hyperlink" Target="https://tact.demarre-shs.fr/" TargetMode="Externa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hyperlink" Target="https://tact.demarre-shs.fr/" TargetMode="External"/><Relationship Id="rId4" Type="http://schemas.openxmlformats.org/officeDocument/2006/relationships/image" Target="../media/image10.png"/><Relationship Id="rId5" Type="http://schemas.openxmlformats.org/officeDocument/2006/relationships/image" Target="../media/image1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hyperlink" Target="http://tact-tools.elan-numerique.fr/" TargetMode="External"/><Relationship Id="rId4" Type="http://schemas.openxmlformats.org/officeDocument/2006/relationships/image" Target="../media/image20.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5.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17.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7.png"/><Relationship Id="rId4" Type="http://schemas.openxmlformats.org/officeDocument/2006/relationships/image" Target="../media/image28.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9.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31.png"/><Relationship Id="rId4" Type="http://schemas.openxmlformats.org/officeDocument/2006/relationships/image" Target="../media/image32.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hyperlink" Target="https://tact-sandbox.demarre-shs.fr/" TargetMode="External"/><Relationship Id="rId4" Type="http://schemas.openxmlformats.org/officeDocument/2006/relationships/hyperlink" Target="https://tact-sandbox.demarre-shs.fr/project/16" TargetMode="Externa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3.png"/><Relationship Id="rId4" Type="http://schemas.openxmlformats.org/officeDocument/2006/relationships/hyperlink" Target="http://applislidilem.univ-grenoble-alpes.fr:8080/" TargetMode="Externa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hyperlink" Target="https://s.42l.fr/lidilem" TargetMode="Externa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34.png"/><Relationship Id="rId4" Type="http://schemas.openxmlformats.org/officeDocument/2006/relationships/image" Target="../media/image35.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hyperlink" Target="https://s.42l.fr/types_annotations" TargetMode="External"/><Relationship Id="rId4" Type="http://schemas.openxmlformats.org/officeDocument/2006/relationships/image" Target="../media/image37.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39.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40.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41.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43.png"/><Relationship Id="rId4" Type="http://schemas.openxmlformats.org/officeDocument/2006/relationships/image" Target="../media/image44.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45.png"/><Relationship Id="rId4" Type="http://schemas.openxmlformats.org/officeDocument/2006/relationships/image" Target="../media/image46.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47.png"/><Relationship Id="rId4" Type="http://schemas.openxmlformats.org/officeDocument/2006/relationships/image" Target="../media/image48.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49.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50.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hyperlink" Target="https://tact-sandbox.demarre-shs.fr/" TargetMode="External"/></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hyperlink" Target="https://inception-project.github.io/" TargetMode="External"/><Relationship Id="rId4" Type="http://schemas.openxmlformats.org/officeDocument/2006/relationships/hyperlink" Target="https://inception-project.github.io/releases/32.2/docs/user-guide.html" TargetMode="External"/><Relationship Id="rId5" Type="http://schemas.openxmlformats.org/officeDocument/2006/relationships/hyperlink" Target="https://corli.huma-num.fr/faq/comment-utiliser-la-plateforme-inception/" TargetMode="External"/><Relationship Id="rId6" Type="http://schemas.openxmlformats.org/officeDocument/2006/relationships/hyperlink" Target="https://corliapi.ortolang.fr/stanza/" TargetMode="Externa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Triangle 2"/>
          <p:cNvSpPr/>
          <p:nvPr/>
        </p:nvSpPr>
        <p:spPr bwMode="auto">
          <a:xfrm>
            <a:off x="3782312" y="286573"/>
            <a:ext cx="1508965" cy="1300832"/>
          </a:xfrm>
          <a:prstGeom prst="triangle">
            <a:avLst>
              <a:gd name="adj" fmla="val 50000"/>
            </a:avLst>
          </a:prstGeom>
          <a:solidFill>
            <a:srgbClr val="EF7D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4" name="Triangle 3"/>
          <p:cNvSpPr/>
          <p:nvPr/>
        </p:nvSpPr>
        <p:spPr bwMode="auto">
          <a:xfrm rot="10800000">
            <a:off x="3782312" y="1587405"/>
            <a:ext cx="1508965" cy="1300832"/>
          </a:xfrm>
          <a:prstGeom prst="triangle">
            <a:avLst>
              <a:gd name="adj" fmla="val 50000"/>
            </a:avLst>
          </a:prstGeom>
          <a:solidFill>
            <a:srgbClr val="E645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5" name="Triangle 4"/>
          <p:cNvSpPr/>
          <p:nvPr/>
        </p:nvSpPr>
        <p:spPr bwMode="auto">
          <a:xfrm rot="10800000">
            <a:off x="3027829" y="2888237"/>
            <a:ext cx="1508965" cy="1300832"/>
          </a:xfrm>
          <a:prstGeom prst="triangle">
            <a:avLst>
              <a:gd name="adj" fmla="val 50000"/>
            </a:avLst>
          </a:prstGeom>
          <a:solidFill>
            <a:srgbClr val="EDD1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6" name="Triangle 5"/>
          <p:cNvSpPr/>
          <p:nvPr/>
        </p:nvSpPr>
        <p:spPr bwMode="auto">
          <a:xfrm rot="10800000">
            <a:off x="4536795" y="2888237"/>
            <a:ext cx="1508965" cy="1300832"/>
          </a:xfrm>
          <a:prstGeom prst="triangle">
            <a:avLst>
              <a:gd name="adj" fmla="val 50000"/>
            </a:avLst>
          </a:prstGeom>
          <a:solidFill>
            <a:srgbClr val="858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 name="Triangle 6"/>
          <p:cNvSpPr/>
          <p:nvPr/>
        </p:nvSpPr>
        <p:spPr bwMode="auto">
          <a:xfrm rot="10800000">
            <a:off x="3782311" y="4189069"/>
            <a:ext cx="1508965" cy="1300832"/>
          </a:xfrm>
          <a:prstGeom prst="triangle">
            <a:avLst>
              <a:gd name="adj" fmla="val 50000"/>
            </a:avLst>
          </a:prstGeom>
          <a:solidFill>
            <a:srgbClr val="E645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fr-FR"/>
              <a:t> </a:t>
            </a:r>
            <a:endParaRPr/>
          </a:p>
        </p:txBody>
      </p:sp>
      <p:sp>
        <p:nvSpPr>
          <p:cNvPr id="8" name="Triangle 7"/>
          <p:cNvSpPr/>
          <p:nvPr/>
        </p:nvSpPr>
        <p:spPr bwMode="auto">
          <a:xfrm rot="10800000">
            <a:off x="2273347" y="1587405"/>
            <a:ext cx="1508965" cy="1300832"/>
          </a:xfrm>
          <a:prstGeom prst="triangle">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1" name="ZoneTexte 10"/>
          <p:cNvSpPr txBox="1"/>
          <p:nvPr/>
        </p:nvSpPr>
        <p:spPr bwMode="auto">
          <a:xfrm>
            <a:off x="6607904" y="2714773"/>
            <a:ext cx="4919267" cy="1189079"/>
          </a:xfrm>
          <a:prstGeom prst="rect">
            <a:avLst/>
          </a:prstGeom>
          <a:noFill/>
        </p:spPr>
        <p:txBody>
          <a:bodyPr wrap="square" rtlCol="0">
            <a:spAutoFit/>
          </a:bodyPr>
          <a:lstStyle/>
          <a:p>
            <a:pPr algn="r">
              <a:defRPr/>
            </a:pPr>
            <a:r>
              <a:rPr lang="fr-FR" sz="3600" b="1">
                <a:solidFill>
                  <a:schemeClr val="bg1"/>
                </a:solidFill>
                <a:latin typeface="Verdana"/>
                <a:ea typeface="Verdana"/>
                <a:cs typeface="Verdana"/>
              </a:rPr>
              <a:t>Formation</a:t>
            </a:r>
            <a:br>
              <a:rPr lang="fr-FR" sz="3600" b="1">
                <a:solidFill>
                  <a:schemeClr val="bg1"/>
                </a:solidFill>
                <a:latin typeface="Verdana"/>
                <a:ea typeface="Verdana"/>
                <a:cs typeface="Verdana"/>
              </a:rPr>
            </a:br>
            <a:r>
              <a:rPr lang="fr-FR" sz="3600" b="1">
                <a:solidFill>
                  <a:schemeClr val="bg1"/>
                </a:solidFill>
                <a:latin typeface="Verdana"/>
                <a:ea typeface="Verdana"/>
                <a:cs typeface="Verdana"/>
              </a:rPr>
              <a:t>TACT-INCEpTION</a:t>
            </a:r>
            <a:endParaRPr/>
          </a:p>
        </p:txBody>
      </p:sp>
      <p:sp>
        <p:nvSpPr>
          <p:cNvPr id="12" name="ZoneTexte 11"/>
          <p:cNvSpPr txBox="1"/>
          <p:nvPr/>
        </p:nvSpPr>
        <p:spPr bwMode="auto">
          <a:xfrm>
            <a:off x="6692046" y="4444923"/>
            <a:ext cx="4834949" cy="701398"/>
          </a:xfrm>
          <a:prstGeom prst="rect">
            <a:avLst/>
          </a:prstGeom>
          <a:noFill/>
        </p:spPr>
        <p:txBody>
          <a:bodyPr wrap="square" rtlCol="0">
            <a:spAutoFit/>
          </a:bodyPr>
          <a:lstStyle/>
          <a:p>
            <a:pPr algn="r">
              <a:defRPr/>
            </a:pPr>
            <a:r>
              <a:rPr lang="fr-FR" sz="2000">
                <a:solidFill>
                  <a:srgbClr val="E64513"/>
                </a:solidFill>
                <a:latin typeface="Verdana"/>
                <a:ea typeface="Verdana"/>
                <a:cs typeface="Verdana"/>
              </a:rPr>
              <a:t>Martina Barletta, Iris Fabry,</a:t>
            </a:r>
            <a:endParaRPr/>
          </a:p>
          <a:p>
            <a:pPr algn="r">
              <a:defRPr/>
            </a:pPr>
            <a:r>
              <a:rPr lang="fr-FR" sz="2000">
                <a:solidFill>
                  <a:srgbClr val="E64513"/>
                </a:solidFill>
                <a:latin typeface="Verdana"/>
                <a:ea typeface="Verdana"/>
                <a:cs typeface="Verdana"/>
              </a:rPr>
              <a:t>Rachel Gaubil et Sonia Tesson</a:t>
            </a:r>
            <a:endParaRPr/>
          </a:p>
        </p:txBody>
      </p:sp>
      <p:sp>
        <p:nvSpPr>
          <p:cNvPr id="13" name="Rectangle 12"/>
          <p:cNvSpPr/>
          <p:nvPr/>
        </p:nvSpPr>
        <p:spPr bwMode="auto">
          <a:xfrm>
            <a:off x="11093487" y="4267995"/>
            <a:ext cx="290945" cy="45719"/>
          </a:xfrm>
          <a:prstGeom prst="rect">
            <a:avLst/>
          </a:prstGeom>
          <a:solidFill>
            <a:srgbClr val="E6451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noAutofit/>
          </a:bodyPr>
          <a:lstStyle/>
          <a:p>
            <a:pPr algn="ctr">
              <a:defRPr/>
            </a:pPr>
            <a:endParaRPr lang="fr-FR"/>
          </a:p>
        </p:txBody>
      </p:sp>
      <p:sp>
        <p:nvSpPr>
          <p:cNvPr id="17" name="Espace réservé pour une image  16"/>
          <p:cNvSpPr>
            <a:spLocks noGrp="1"/>
          </p:cNvSpPr>
          <p:nvPr>
            <p:ph type="pic" sz="quarter" idx="11"/>
          </p:nvPr>
        </p:nvSpPr>
        <p:spPr bwMode="auto"/>
        <p:txBody>
          <a:bodyPr/>
          <a:lstStyle/>
          <a:p>
            <a:pPr>
              <a:defRPr/>
            </a:pPr>
            <a:endParaRPr lang="fr-FR"/>
          </a:p>
        </p:txBody>
      </p:sp>
      <p:pic>
        <p:nvPicPr>
          <p:cNvPr id="1764272874" name="Image 1764272873"/>
          <p:cNvPicPr>
            <a:picLocks noChangeAspect="1"/>
          </p:cNvPicPr>
          <p:nvPr/>
        </p:nvPicPr>
        <p:blipFill>
          <a:blip r:embed="rId3"/>
          <a:srcRect l="4464" t="14310" r="39295" b="20914"/>
          <a:stretch/>
        </p:blipFill>
        <p:spPr bwMode="auto">
          <a:xfrm>
            <a:off x="666774" y="3398422"/>
            <a:ext cx="2541947" cy="1010860"/>
          </a:xfrm>
          <a:prstGeom prst="rect">
            <a:avLst/>
          </a:prstGeom>
        </p:spPr>
      </p:pic>
      <p:pic>
        <p:nvPicPr>
          <p:cNvPr id="9" name="Image 8"/>
          <p:cNvPicPr>
            <a:picLocks noChangeAspect="1"/>
          </p:cNvPicPr>
          <p:nvPr/>
        </p:nvPicPr>
        <p:blipFill>
          <a:blip r:embed="rId4"/>
          <a:srcRect l="3380" t="21002" r="2608" b="11661"/>
          <a:stretch/>
        </p:blipFill>
        <p:spPr bwMode="auto">
          <a:xfrm flipH="0" flipV="0">
            <a:off x="1532485" y="5146322"/>
            <a:ext cx="3758790" cy="87593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20393728" name="Title 1"/>
          <p:cNvSpPr>
            <a:spLocks noGrp="1"/>
          </p:cNvSpPr>
          <p:nvPr>
            <p:ph type="title" idx="4294967295"/>
          </p:nvPr>
        </p:nvSpPr>
        <p:spPr bwMode="auto">
          <a:xfrm>
            <a:off x="850607" y="1064299"/>
            <a:ext cx="9568009" cy="918987"/>
          </a:xfrm>
          <a:prstGeom prst="rect">
            <a:avLst/>
          </a:prstGeom>
        </p:spPr>
        <p:txBody>
          <a:bodyPr>
            <a:normAutofit/>
          </a:bodyPr>
          <a:lstStyle/>
          <a:p>
            <a:pPr>
              <a:defRPr/>
            </a:pPr>
            <a:r>
              <a:rPr lang="en-US" sz="4000" b="1">
                <a:solidFill>
                  <a:srgbClr val="202C41"/>
                </a:solidFill>
                <a:latin typeface="Verdana"/>
                <a:ea typeface="Verdana"/>
                <a:cs typeface="Verdana"/>
              </a:rPr>
              <a:t>TACT : l’histoire</a:t>
            </a:r>
            <a:endParaRPr/>
          </a:p>
        </p:txBody>
      </p:sp>
      <p:cxnSp>
        <p:nvCxnSpPr>
          <p:cNvPr id="1127928561" name="Straight Connector 4"/>
          <p:cNvCxnSpPr>
            <a:cxnSpLocks/>
          </p:cNvCxnSpPr>
          <p:nvPr/>
        </p:nvCxnSpPr>
        <p:spPr bwMode="auto">
          <a:xfrm>
            <a:off x="939800" y="2161809"/>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343897436" name="TextBox 3"/>
          <p:cNvSpPr txBox="1"/>
          <p:nvPr/>
        </p:nvSpPr>
        <p:spPr bwMode="auto">
          <a:xfrm>
            <a:off x="850608" y="2413609"/>
            <a:ext cx="10091193" cy="366119"/>
          </a:xfrm>
          <a:prstGeom prst="rect">
            <a:avLst/>
          </a:prstGeom>
          <a:noFill/>
        </p:spPr>
        <p:txBody>
          <a:bodyPr wrap="square" rtlCol="0" anchor="t">
            <a:spAutoFit/>
          </a:bodyPr>
          <a:lstStyle/>
          <a:p>
            <a:pPr marL="239821" indent="-239821">
              <a:buFont typeface="Arial"/>
              <a:buChar char="–"/>
              <a:defRPr/>
            </a:pPr>
            <a:endParaRPr lang="en-US"/>
          </a:p>
        </p:txBody>
      </p:sp>
      <p:sp>
        <p:nvSpPr>
          <p:cNvPr id="1964809058" name="TextBox 3"/>
          <p:cNvSpPr txBox="1"/>
          <p:nvPr/>
        </p:nvSpPr>
        <p:spPr bwMode="auto">
          <a:xfrm>
            <a:off x="850608" y="2413607"/>
            <a:ext cx="10353264" cy="3932280"/>
          </a:xfrm>
          <a:prstGeom prst="rect">
            <a:avLst/>
          </a:prstGeom>
          <a:noFill/>
        </p:spPr>
        <p:txBody>
          <a:bodyPr wrap="square" rtlCol="0" anchor="t">
            <a:spAutoFit/>
          </a:bodyPr>
          <a:lstStyle/>
          <a:p>
            <a:pPr lvl="0">
              <a:defRPr/>
            </a:pPr>
            <a:r>
              <a:rPr lang="en-US" sz="1800" b="0" i="0" u="none" strike="noStrike" cap="none" spc="0">
                <a:solidFill>
                  <a:schemeClr val="tx1"/>
                </a:solidFill>
                <a:latin typeface="Verdana"/>
                <a:ea typeface="Verdana"/>
                <a:cs typeface="Verdana"/>
              </a:rPr>
              <a:t>Plateforme de transcription collaborative lancée en </a:t>
            </a:r>
            <a:r>
              <a:rPr lang="en-US" sz="1800" b="1" i="0" u="none" strike="noStrike" cap="none" spc="0">
                <a:solidFill>
                  <a:schemeClr val="tx1"/>
                </a:solidFill>
                <a:latin typeface="Verdana"/>
                <a:ea typeface="Verdana"/>
                <a:cs typeface="Verdana"/>
              </a:rPr>
              <a:t>juin 2019</a:t>
            </a:r>
            <a:r>
              <a:rPr lang="en-US" sz="1800" b="0" i="0" u="none" strike="noStrike" cap="none" spc="0">
                <a:solidFill>
                  <a:schemeClr val="tx1"/>
                </a:solidFill>
                <a:latin typeface="Verdana"/>
                <a:ea typeface="Verdana"/>
                <a:cs typeface="Verdana"/>
              </a:rPr>
              <a:t> lors de la Global Challenges Science Week.</a:t>
            </a:r>
            <a:endParaRPr lang="en-US" sz="1800" b="0" i="0" u="none" strike="noStrike" cap="none" spc="0">
              <a:solidFill>
                <a:schemeClr val="tx1"/>
              </a:solidFill>
              <a:latin typeface="Times New Roman"/>
              <a:cs typeface="Times New Roman"/>
            </a:endParaRPr>
          </a:p>
          <a:p>
            <a:pPr lvl="0">
              <a:defRPr/>
            </a:pPr>
            <a:endParaRPr lang="en-US" sz="1800" b="0" i="0" u="none" strike="noStrike" cap="none" spc="0">
              <a:solidFill>
                <a:schemeClr val="tx1"/>
              </a:solidFill>
              <a:latin typeface="Times New Roman"/>
              <a:cs typeface="Times New Roman"/>
            </a:endParaRPr>
          </a:p>
          <a:p>
            <a:pPr marL="283879" lvl="0" indent="-283879">
              <a:buFont typeface="Wingdings"/>
              <a:buChar char="Ø"/>
              <a:defRPr/>
            </a:pPr>
            <a:r>
              <a:rPr lang="en-US" sz="1800">
                <a:latin typeface="Verdana"/>
                <a:ea typeface="Verdana"/>
                <a:cs typeface="Verdana"/>
              </a:rPr>
              <a:t>2017 : soutenance du projet de thèse d’</a:t>
            </a:r>
            <a:r>
              <a:rPr lang="en-US" sz="1800" b="1">
                <a:latin typeface="Verdana"/>
                <a:ea typeface="Verdana"/>
                <a:cs typeface="Verdana"/>
              </a:rPr>
              <a:t>Anna Vikhrova</a:t>
            </a:r>
            <a:r>
              <a:rPr lang="en-US" sz="1800">
                <a:latin typeface="Verdana"/>
                <a:ea typeface="Verdana"/>
                <a:cs typeface="Verdana"/>
              </a:rPr>
              <a:t> (doctorante de Thomas Lebarbé) : développement de la plateforme </a:t>
            </a:r>
            <a:r>
              <a:rPr lang="en-US" sz="1800" b="1">
                <a:latin typeface="Verdana"/>
                <a:ea typeface="Verdana"/>
                <a:cs typeface="Verdana"/>
              </a:rPr>
              <a:t>PHuN 2.0</a:t>
            </a:r>
            <a:endParaRPr lang="en-US" sz="1800">
              <a:latin typeface="Verdana"/>
              <a:ea typeface="Verdana"/>
              <a:cs typeface="Verdana"/>
            </a:endParaRPr>
          </a:p>
          <a:p>
            <a:pPr marL="283879" lvl="0" indent="-283879">
              <a:buFont typeface="Wingdings"/>
              <a:buChar char="Ø"/>
              <a:defRPr/>
            </a:pPr>
            <a:r>
              <a:rPr lang="en-US" sz="1800">
                <a:latin typeface="Verdana"/>
                <a:ea typeface="Verdana"/>
                <a:cs typeface="Verdana"/>
              </a:rPr>
              <a:t>En même temps : création du groupe </a:t>
            </a:r>
            <a:r>
              <a:rPr lang="en-US" sz="1800" b="1">
                <a:latin typeface="Verdana"/>
                <a:ea typeface="Verdana"/>
                <a:cs typeface="Verdana"/>
              </a:rPr>
              <a:t>ELAN</a:t>
            </a:r>
            <a:r>
              <a:rPr lang="en-US" sz="1800">
                <a:latin typeface="Verdana"/>
                <a:ea typeface="Verdana"/>
                <a:cs typeface="Verdana"/>
              </a:rPr>
              <a:t> (Litt&amp;Arts) + </a:t>
            </a:r>
            <a:r>
              <a:rPr sz="1800" b="0" i="0" u="none">
                <a:solidFill>
                  <a:srgbClr val="000000"/>
                </a:solidFill>
                <a:latin typeface="Verdana"/>
                <a:ea typeface="Verdana"/>
                <a:cs typeface="Verdana"/>
              </a:rPr>
              <a:t>obtention du projet IDEX Data Institute</a:t>
            </a:r>
            <a:r>
              <a:rPr lang="en-US" sz="1800">
                <a:latin typeface="Verdana"/>
                <a:ea typeface="Verdana"/>
                <a:cs typeface="Verdana"/>
              </a:rPr>
              <a:t> amenant à la création du projet Démarre SHS!</a:t>
            </a:r>
            <a:endParaRPr sz="2200"/>
          </a:p>
          <a:p>
            <a:pPr marL="283879" lvl="0" indent="-283879">
              <a:buFont typeface="Wingdings"/>
              <a:buChar char="Ø"/>
              <a:defRPr/>
            </a:pPr>
            <a:endParaRPr lang="en-US" sz="1800">
              <a:latin typeface="Verdana"/>
              <a:ea typeface="Verdana"/>
              <a:cs typeface="Verdana"/>
            </a:endParaRPr>
          </a:p>
          <a:p>
            <a:pPr marL="283879" lvl="0" indent="-283879">
              <a:buFont typeface="Wingdings"/>
              <a:buChar char="Ø"/>
              <a:defRPr/>
            </a:pPr>
            <a:r>
              <a:rPr lang="en-US" sz="1800" b="0" i="0" u="none" strike="noStrike" cap="none" spc="0">
                <a:solidFill>
                  <a:srgbClr val="000000"/>
                </a:solidFill>
                <a:latin typeface="Verdana"/>
                <a:ea typeface="Verdana"/>
                <a:cs typeface="Verdana"/>
              </a:rPr>
              <a:t>Aujourd’hui, création et entretien de la plateforme par : </a:t>
            </a:r>
            <a:r>
              <a:rPr lang="en-US" sz="1800" b="1" i="0" u="none" strike="noStrike" cap="none" spc="0">
                <a:solidFill>
                  <a:srgbClr val="000000"/>
                </a:solidFill>
                <a:latin typeface="Verdana"/>
                <a:ea typeface="Verdana"/>
                <a:cs typeface="Verdana"/>
              </a:rPr>
              <a:t>Arnaud Bey</a:t>
            </a:r>
            <a:r>
              <a:rPr lang="en-US" sz="1800" b="0" i="0" u="none" strike="noStrike" cap="none" spc="0">
                <a:solidFill>
                  <a:srgbClr val="000000"/>
                </a:solidFill>
                <a:latin typeface="Verdana"/>
                <a:ea typeface="Verdana"/>
                <a:cs typeface="Verdana"/>
              </a:rPr>
              <a:t>, </a:t>
            </a:r>
            <a:r>
              <a:rPr lang="en-US" sz="1800" b="1" i="0" u="none" strike="noStrike" cap="none" spc="0">
                <a:solidFill>
                  <a:srgbClr val="FF0000"/>
                </a:solidFill>
                <a:latin typeface="Verdana"/>
                <a:ea typeface="Verdana"/>
                <a:cs typeface="Verdana"/>
              </a:rPr>
              <a:t>Anne Garcia-Fernandez</a:t>
            </a:r>
            <a:r>
              <a:rPr lang="en-US" sz="1800" b="0" i="0" u="none" strike="noStrike" cap="none" spc="0">
                <a:solidFill>
                  <a:srgbClr val="FF0000"/>
                </a:solidFill>
                <a:latin typeface="Verdana"/>
                <a:ea typeface="Verdana"/>
                <a:cs typeface="Verdana"/>
              </a:rPr>
              <a:t>, Elisabeth Greslou</a:t>
            </a:r>
            <a:r>
              <a:rPr lang="en-US" sz="1800" b="0" i="0" u="none" strike="noStrike" cap="none" spc="0">
                <a:solidFill>
                  <a:srgbClr val="000000"/>
                </a:solidFill>
                <a:latin typeface="Verdana"/>
                <a:ea typeface="Verdana"/>
                <a:cs typeface="Verdana"/>
              </a:rPr>
              <a:t> (ELAN), Patrick  Guillou, Sylvain Hatier, Célia Marion (Démarre SHS !) et Thomas Lebarbé  (Litt&amp;Arts, Démarre SHS !)</a:t>
            </a:r>
            <a:endParaRPr lang="en-US" sz="1800" b="0" i="0" u="none" strike="noStrike" cap="none" spc="0">
              <a:solidFill>
                <a:srgbClr val="000000"/>
              </a:solidFill>
              <a:latin typeface="Times New Roman"/>
              <a:cs typeface="Times New Roman"/>
            </a:endParaRPr>
          </a:p>
          <a:p>
            <a:pPr marL="283879" lvl="0" indent="-283879">
              <a:buFont typeface="Wingdings"/>
              <a:buChar char="Ø"/>
              <a:defRPr/>
            </a:pPr>
            <a:endParaRPr sz="1800">
              <a:latin typeface="Verdana"/>
              <a:cs typeface="Verdana"/>
            </a:endParaRPr>
          </a:p>
          <a:p>
            <a:pPr marL="283879" indent="-283879">
              <a:buFont typeface="Wingdings"/>
              <a:buChar char="Ø"/>
              <a:defRPr/>
            </a:pPr>
            <a:r>
              <a:rPr lang="en-US" sz="1800">
                <a:latin typeface="Verdana"/>
                <a:ea typeface="Verdana"/>
                <a:cs typeface="Verdana"/>
              </a:rPr>
              <a:t>Accompagne aujourd’hui près de 25 projets en littérature, arts du spectacle et sciences du langage.</a:t>
            </a: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787130317" name="Title 1"/>
          <p:cNvSpPr>
            <a:spLocks noGrp="1"/>
          </p:cNvSpPr>
          <p:nvPr>
            <p:ph type="title" idx="4294967295"/>
          </p:nvPr>
        </p:nvSpPr>
        <p:spPr bwMode="auto">
          <a:xfrm>
            <a:off x="850606" y="1064298"/>
            <a:ext cx="9568008" cy="918986"/>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a:defRPr/>
            </a:pPr>
            <a:r>
              <a:rPr lang="en-US" sz="4000" b="1">
                <a:solidFill>
                  <a:srgbClr val="202C41"/>
                </a:solidFill>
                <a:latin typeface="Verdana"/>
                <a:ea typeface="Verdana"/>
                <a:cs typeface="Verdana"/>
              </a:rPr>
              <a:t>TACT et la science ouverte</a:t>
            </a:r>
            <a:endParaRPr/>
          </a:p>
        </p:txBody>
      </p:sp>
      <p:cxnSp>
        <p:nvCxnSpPr>
          <p:cNvPr id="845814616" name="Straight Connector 4"/>
          <p:cNvCxnSpPr>
            <a:cxnSpLocks/>
          </p:cNvCxnSpPr>
          <p:nvPr/>
        </p:nvCxnSpPr>
        <p:spPr bwMode="auto">
          <a:xfrm>
            <a:off x="939799" y="2161809"/>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985683692" name="TextBox 3"/>
          <p:cNvSpPr txBox="1"/>
          <p:nvPr/>
        </p:nvSpPr>
        <p:spPr bwMode="auto">
          <a:xfrm>
            <a:off x="850608" y="2413608"/>
            <a:ext cx="10091192" cy="366118"/>
          </a:xfrm>
          <a:prstGeom prst="rect">
            <a:avLst/>
          </a:prstGeom>
          <a:noFill/>
        </p:spPr>
        <p:txBody>
          <a:bodyPr wrap="square" rtlCol="0" anchor="t">
            <a:spAutoFit/>
          </a:bodyPr>
          <a:lstStyle/>
          <a:p>
            <a:pPr marL="239820" indent="-239820">
              <a:buFont typeface="Arial"/>
              <a:buChar char="–"/>
              <a:defRPr/>
            </a:pPr>
            <a:endParaRPr lang="en-US"/>
          </a:p>
        </p:txBody>
      </p:sp>
      <p:sp>
        <p:nvSpPr>
          <p:cNvPr id="574992641" name="TextBox 3"/>
          <p:cNvSpPr txBox="1"/>
          <p:nvPr/>
        </p:nvSpPr>
        <p:spPr bwMode="auto">
          <a:xfrm>
            <a:off x="850608" y="2413604"/>
            <a:ext cx="10569261" cy="3414119"/>
          </a:xfrm>
          <a:prstGeom prst="rect">
            <a:avLst/>
          </a:prstGeom>
          <a:noFill/>
        </p:spPr>
        <p:txBody>
          <a:bodyPr wrap="square" rtlCol="0" anchor="t">
            <a:spAutoFit/>
          </a:bodyPr>
          <a:lstStyle/>
          <a:p>
            <a:pPr marL="305908" indent="-305908">
              <a:buFont typeface="Wingdings"/>
              <a:buChar char="Ø"/>
              <a:defRPr/>
            </a:pPr>
            <a:r>
              <a:rPr lang="en-US" sz="2000">
                <a:latin typeface="Verdana"/>
                <a:ea typeface="Verdana"/>
                <a:cs typeface="Verdana"/>
              </a:rPr>
              <a:t>Développement de la plateforme</a:t>
            </a:r>
            <a:endParaRPr lang="en-US" sz="2000">
              <a:latin typeface="Verdana"/>
              <a:ea typeface="Verdana"/>
              <a:cs typeface="Verdana"/>
            </a:endParaRPr>
          </a:p>
          <a:p>
            <a:pPr marL="305908" indent="-305908">
              <a:buFont typeface="Wingdings"/>
              <a:buChar char="Ø"/>
              <a:defRPr/>
            </a:pPr>
            <a:endParaRPr sz="2000">
              <a:latin typeface="Verdana"/>
              <a:cs typeface="Verdana"/>
            </a:endParaRPr>
          </a:p>
          <a:p>
            <a:pPr marL="763108" lvl="1" indent="-305908">
              <a:buFont typeface="Wingdings"/>
              <a:buChar char="Ø"/>
              <a:defRPr/>
            </a:pPr>
            <a:r>
              <a:rPr lang="en-US" sz="2000">
                <a:latin typeface="Verdana"/>
                <a:ea typeface="Verdana"/>
                <a:cs typeface="Verdana"/>
              </a:rPr>
              <a:t>Technologies utilisées = ouvertes</a:t>
            </a:r>
            <a:endParaRPr lang="en-US" sz="2000">
              <a:latin typeface="Verdana"/>
              <a:ea typeface="Verdana"/>
              <a:cs typeface="Verdana"/>
            </a:endParaRPr>
          </a:p>
          <a:p>
            <a:pPr marL="763108" lvl="1" indent="-305908">
              <a:buFont typeface="Wingdings"/>
              <a:buChar char="Ø"/>
              <a:defRPr/>
            </a:pPr>
            <a:endParaRPr sz="2000">
              <a:latin typeface="Verdana"/>
              <a:cs typeface="Verdana"/>
            </a:endParaRPr>
          </a:p>
          <a:p>
            <a:pPr marL="763108" lvl="1" indent="-305908">
              <a:buFont typeface="Wingdings"/>
              <a:buChar char="Ø"/>
              <a:defRPr/>
            </a:pPr>
            <a:r>
              <a:rPr lang="en-US" sz="2000">
                <a:latin typeface="Verdana"/>
                <a:ea typeface="Verdana"/>
                <a:cs typeface="Verdana"/>
              </a:rPr>
              <a:t>Code sous licence libre, disponible ici : </a:t>
            </a:r>
            <a:endParaRPr lang="en-US" sz="2000">
              <a:latin typeface="Verdana"/>
              <a:ea typeface="Verdana"/>
              <a:cs typeface="Verdana"/>
            </a:endParaRPr>
          </a:p>
          <a:p>
            <a:pPr lvl="1">
              <a:defRPr/>
            </a:pPr>
            <a:r>
              <a:rPr lang="en-US" sz="2000">
                <a:latin typeface="Verdana"/>
                <a:ea typeface="Verdana"/>
                <a:cs typeface="Verdana"/>
              </a:rPr>
              <a:t>    </a:t>
            </a:r>
            <a:r>
              <a:rPr lang="en-US" sz="2000" b="0" i="0" u="sng" strike="noStrike" cap="none" spc="0">
                <a:solidFill>
                  <a:schemeClr val="tx1"/>
                </a:solidFill>
                <a:latin typeface="Verdana"/>
                <a:ea typeface="Verdana"/>
                <a:cs typeface="Verdana"/>
                <a:hlinkClick r:id="rId3" tooltip="https://gitlab.com/litt-arts-num/tact"/>
              </a:rPr>
              <a:t>https://gitlab.com/litt-arts-num/tact</a:t>
            </a:r>
            <a:r>
              <a:rPr lang="en-US" sz="2000">
                <a:latin typeface="Verdana"/>
                <a:ea typeface="Verdana"/>
                <a:cs typeface="Verdana"/>
              </a:rPr>
              <a:t> </a:t>
            </a:r>
            <a:endParaRPr lang="en-US" sz="2000">
              <a:latin typeface="Verdana"/>
              <a:ea typeface="Verdana"/>
              <a:cs typeface="Verdana"/>
            </a:endParaRPr>
          </a:p>
          <a:p>
            <a:pPr marL="763108" lvl="1" indent="-305908">
              <a:buFont typeface="Wingdings"/>
              <a:buChar char="Ø"/>
              <a:defRPr/>
            </a:pPr>
            <a:endParaRPr sz="2000">
              <a:solidFill>
                <a:schemeClr val="tx1"/>
              </a:solidFill>
              <a:latin typeface="Verdana"/>
              <a:cs typeface="Verdana"/>
            </a:endParaRPr>
          </a:p>
          <a:p>
            <a:pPr marL="305908" indent="-305908">
              <a:buFont typeface="Wingdings"/>
              <a:buChar char="Ø"/>
              <a:defRPr/>
            </a:pPr>
            <a:r>
              <a:rPr lang="en-US" sz="2000">
                <a:solidFill>
                  <a:schemeClr val="tx1"/>
                </a:solidFill>
                <a:latin typeface="Verdana"/>
                <a:ea typeface="Verdana"/>
                <a:cs typeface="Verdana"/>
              </a:rPr>
              <a:t>Possibilité d’importer des images depuis des serveurs d’images (IIIF)</a:t>
            </a:r>
            <a:endParaRPr lang="en-US" sz="2000">
              <a:solidFill>
                <a:schemeClr val="tx1"/>
              </a:solidFill>
              <a:latin typeface="Verdana"/>
              <a:ea typeface="Verdana"/>
              <a:cs typeface="Verdana"/>
            </a:endParaRPr>
          </a:p>
          <a:p>
            <a:pPr marL="305908" indent="-305908">
              <a:buFont typeface="Wingdings"/>
              <a:buChar char="Ø"/>
              <a:defRPr/>
            </a:pPr>
            <a:endParaRPr sz="2000">
              <a:solidFill>
                <a:schemeClr val="tx1"/>
              </a:solidFill>
              <a:latin typeface="Verdana"/>
              <a:cs typeface="Verdana"/>
            </a:endParaRPr>
          </a:p>
          <a:p>
            <a:pPr marL="305908" indent="-305908">
              <a:buFont typeface="Wingdings"/>
              <a:buChar char="Ø"/>
              <a:defRPr/>
            </a:pPr>
            <a:r>
              <a:rPr lang="en-US" sz="2000">
                <a:solidFill>
                  <a:schemeClr val="tx1"/>
                </a:solidFill>
                <a:latin typeface="Verdana"/>
                <a:ea typeface="Verdana"/>
                <a:cs typeface="Verdana"/>
              </a:rPr>
              <a:t>Données exportables en formats ouverts (xml, json)</a:t>
            </a:r>
            <a:endParaRPr lang="en-US">
              <a:solidFill>
                <a:schemeClr val="tx1"/>
              </a:solidFill>
            </a:endParaRPr>
          </a:p>
          <a:p>
            <a:pPr marL="239820" indent="-239820">
              <a:buFont typeface="Arial"/>
              <a:buChar char="–"/>
              <a:defRPr/>
            </a:pPr>
            <a:endParaRPr lang="en-US">
              <a:solidFill>
                <a:schemeClr val="tx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54713554" name="Titre 1"/>
          <p:cNvSpPr>
            <a:spLocks noGrp="1"/>
          </p:cNvSpPr>
          <p:nvPr>
            <p:ph type="title"/>
          </p:nvPr>
        </p:nvSpPr>
        <p:spPr bwMode="auto">
          <a:xfrm>
            <a:off x="1536699" y="2374899"/>
            <a:ext cx="5893883" cy="1917699"/>
          </a:xfrm>
        </p:spPr>
        <p:txBody>
          <a:bodyPr/>
          <a:lstStyle/>
          <a:p>
            <a:pPr>
              <a:defRPr/>
            </a:pPr>
            <a:r>
              <a:rPr lang="fr-FR">
                <a:latin typeface="Verdana"/>
                <a:ea typeface="Verdana"/>
                <a:cs typeface="Verdana"/>
              </a:rPr>
              <a:t>TACT - la plateforme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73986156" name="Image 1873986155"/>
          <p:cNvPicPr>
            <a:picLocks noChangeAspect="1"/>
          </p:cNvPicPr>
          <p:nvPr/>
        </p:nvPicPr>
        <p:blipFill>
          <a:blip r:embed="rId3"/>
          <a:stretch/>
        </p:blipFill>
        <p:spPr bwMode="auto">
          <a:xfrm>
            <a:off x="170904" y="1580125"/>
            <a:ext cx="11850190" cy="3404189"/>
          </a:xfrm>
          <a:prstGeom prst="rect">
            <a:avLst/>
          </a:prstGeom>
        </p:spPr>
      </p:pic>
      <p:sp>
        <p:nvSpPr>
          <p:cNvPr id="1756507212" name="TextBox 3"/>
          <p:cNvSpPr txBox="1"/>
          <p:nvPr/>
        </p:nvSpPr>
        <p:spPr bwMode="auto">
          <a:xfrm>
            <a:off x="628792" y="430321"/>
            <a:ext cx="5103110" cy="488039"/>
          </a:xfrm>
          <a:prstGeom prst="rect">
            <a:avLst/>
          </a:prstGeom>
          <a:noFill/>
        </p:spPr>
        <p:txBody>
          <a:bodyPr wrap="square" rtlCol="0" anchor="t">
            <a:spAutoFit/>
          </a:bodyPr>
          <a:lstStyle/>
          <a:p>
            <a:pPr>
              <a:defRPr/>
            </a:pPr>
            <a:r>
              <a:rPr lang="en-US" sz="2600" b="1" i="0" u="sng" strike="noStrike" cap="none" spc="0">
                <a:solidFill>
                  <a:srgbClr val="0070C0"/>
                </a:solidFill>
                <a:latin typeface="Lato"/>
                <a:ea typeface="Lato"/>
                <a:cs typeface="Lato"/>
                <a:hlinkClick r:id="rId4" tooltip="https://tact.demarre-shs.fr/"/>
              </a:rPr>
              <a:t>https://tact.demarre-shs.fr/</a:t>
            </a:r>
            <a:endParaRPr lang="en-US" sz="2600"/>
          </a:p>
        </p:txBody>
      </p:sp>
      <p:sp>
        <p:nvSpPr>
          <p:cNvPr id="386659783" name="Rectangle 386659782"/>
          <p:cNvSpPr/>
          <p:nvPr/>
        </p:nvSpPr>
        <p:spPr bwMode="auto">
          <a:xfrm flipH="0" flipV="0">
            <a:off x="4682946" y="3832588"/>
            <a:ext cx="1048955" cy="170322"/>
          </a:xfrm>
          <a:prstGeom prst="rect">
            <a:avLst/>
          </a:prstGeom>
          <a:noFill/>
          <a:ln w="38099" cap="flat" cmpd="sng" algn="ctr">
            <a:solidFill>
              <a:srgbClr val="00B05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349004147" name=""/>
          <p:cNvPicPr>
            <a:picLocks noChangeAspect="1"/>
          </p:cNvPicPr>
          <p:nvPr/>
        </p:nvPicPr>
        <p:blipFill>
          <a:blip r:embed="rId3"/>
          <a:stretch/>
        </p:blipFill>
        <p:spPr bwMode="auto">
          <a:xfrm flipH="0" flipV="0">
            <a:off x="378204" y="448425"/>
            <a:ext cx="11317287" cy="5695895"/>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062179255" name="Image 2062179254"/>
          <p:cNvPicPr>
            <a:picLocks noChangeAspect="1"/>
          </p:cNvPicPr>
          <p:nvPr/>
        </p:nvPicPr>
        <p:blipFill>
          <a:blip r:embed="rId3"/>
          <a:stretch/>
        </p:blipFill>
        <p:spPr bwMode="auto">
          <a:xfrm>
            <a:off x="146051" y="563223"/>
            <a:ext cx="11899896" cy="538663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02002499" name="Titre 1"/>
          <p:cNvSpPr>
            <a:spLocks noGrp="1"/>
          </p:cNvSpPr>
          <p:nvPr>
            <p:ph type="title"/>
          </p:nvPr>
        </p:nvSpPr>
        <p:spPr bwMode="auto">
          <a:xfrm flipH="0" flipV="0">
            <a:off x="1536698" y="2374898"/>
            <a:ext cx="8628553" cy="1917698"/>
          </a:xfrm>
        </p:spPr>
        <p:txBody>
          <a:bodyPr/>
          <a:lstStyle/>
          <a:p>
            <a:pPr>
              <a:defRPr/>
            </a:pPr>
            <a:r>
              <a:rPr lang="fr-FR">
                <a:latin typeface="Verdana"/>
                <a:ea typeface="Verdana"/>
                <a:cs typeface="Verdana"/>
              </a:rPr>
              <a:t>TACT - bac à sable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49826685" name="TextBox 3"/>
          <p:cNvSpPr txBox="1"/>
          <p:nvPr/>
        </p:nvSpPr>
        <p:spPr bwMode="auto">
          <a:xfrm flipH="0" flipV="0">
            <a:off x="628791" y="430320"/>
            <a:ext cx="8958446" cy="488039"/>
          </a:xfrm>
          <a:prstGeom prst="rect">
            <a:avLst/>
          </a:prstGeom>
          <a:noFill/>
        </p:spPr>
        <p:txBody>
          <a:bodyPr wrap="square" rtlCol="0" anchor="t">
            <a:spAutoFit/>
          </a:bodyPr>
          <a:lstStyle/>
          <a:p>
            <a:pPr>
              <a:defRPr/>
            </a:pPr>
            <a:r>
              <a:rPr lang="en-US" sz="2600" b="1" i="0" u="sng" strike="noStrike" cap="none" spc="0">
                <a:solidFill>
                  <a:srgbClr val="0070C0"/>
                </a:solidFill>
                <a:latin typeface="Lato"/>
                <a:ea typeface="Lato"/>
                <a:cs typeface="Lato"/>
                <a:hlinkClick r:id="rId3" tooltip="https://tact.demarre-shs.fr/"/>
              </a:rPr>
              <a:t>https://tact-sandbox.demarre-shs.fr/</a:t>
            </a:r>
            <a:r>
              <a:rPr lang="en-US" sz="2600" b="1" i="0" u="none" strike="noStrike" cap="none" spc="0">
                <a:solidFill>
                  <a:srgbClr val="0070C0"/>
                </a:solidFill>
                <a:latin typeface="Lato"/>
                <a:ea typeface="Lato"/>
                <a:cs typeface="Lato"/>
              </a:rPr>
              <a:t>  -&gt; allez-y vous aussi</a:t>
            </a:r>
            <a:endParaRPr lang="en-US" sz="2600"/>
          </a:p>
        </p:txBody>
      </p:sp>
      <p:pic>
        <p:nvPicPr>
          <p:cNvPr id="1637318066" name="Image 1637318065"/>
          <p:cNvPicPr>
            <a:picLocks noChangeAspect="1"/>
          </p:cNvPicPr>
          <p:nvPr/>
        </p:nvPicPr>
        <p:blipFill>
          <a:blip r:embed="rId4"/>
          <a:stretch/>
        </p:blipFill>
        <p:spPr bwMode="auto">
          <a:xfrm>
            <a:off x="272619" y="1082979"/>
            <a:ext cx="11495239" cy="5734458"/>
          </a:xfrm>
          <a:prstGeom prst="rect">
            <a:avLst/>
          </a:prstGeom>
        </p:spPr>
      </p:pic>
      <p:sp>
        <p:nvSpPr>
          <p:cNvPr id="1782068977" name="Rectangle 1782068976"/>
          <p:cNvSpPr/>
          <p:nvPr/>
        </p:nvSpPr>
        <p:spPr bwMode="auto">
          <a:xfrm>
            <a:off x="301438" y="1082979"/>
            <a:ext cx="1343938" cy="313150"/>
          </a:xfrm>
          <a:prstGeom prst="rect">
            <a:avLst/>
          </a:prstGeom>
          <a:noFill/>
          <a:ln w="38099" cap="flat" cmpd="sng" algn="ctr">
            <a:solidFill>
              <a:srgbClr val="FF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p>
        </p:txBody>
      </p:sp>
      <p:pic>
        <p:nvPicPr>
          <p:cNvPr id="946644795" name="Image 946644794"/>
          <p:cNvPicPr>
            <a:picLocks noChangeAspect="1"/>
          </p:cNvPicPr>
          <p:nvPr/>
        </p:nvPicPr>
        <p:blipFill>
          <a:blip r:embed="rId5"/>
          <a:stretch/>
        </p:blipFill>
        <p:spPr bwMode="auto">
          <a:xfrm>
            <a:off x="272619" y="1937506"/>
            <a:ext cx="11524058" cy="4879931"/>
          </a:xfrm>
          <a:prstGeom prst="rect">
            <a:avLst/>
          </a:prstGeom>
        </p:spPr>
      </p:pic>
      <p:sp>
        <p:nvSpPr>
          <p:cNvPr id="723863226" name="Rectangle 723863225"/>
          <p:cNvSpPr/>
          <p:nvPr/>
        </p:nvSpPr>
        <p:spPr bwMode="auto">
          <a:xfrm>
            <a:off x="6095999" y="3496848"/>
            <a:ext cx="1343937" cy="313149"/>
          </a:xfrm>
          <a:prstGeom prst="rect">
            <a:avLst/>
          </a:prstGeom>
          <a:noFill/>
          <a:ln w="38099" cap="flat" cmpd="sng" algn="ctr">
            <a:solidFill>
              <a:srgbClr val="00B05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p>
        </p:txBody>
      </p:sp>
      <p:sp>
        <p:nvSpPr>
          <p:cNvPr id="354096680" name="Rectangle 354096679"/>
          <p:cNvSpPr/>
          <p:nvPr/>
        </p:nvSpPr>
        <p:spPr bwMode="auto">
          <a:xfrm>
            <a:off x="301438" y="5919590"/>
            <a:ext cx="1343937" cy="313149"/>
          </a:xfrm>
          <a:prstGeom prst="rect">
            <a:avLst/>
          </a:prstGeom>
          <a:noFill/>
          <a:ln w="38099" cap="flat" cmpd="sng" algn="ctr">
            <a:solidFill>
              <a:srgbClr val="00B05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p>
        </p:txBody>
      </p:sp>
      <p:sp>
        <p:nvSpPr>
          <p:cNvPr id="73546893" name="Rectangle 73546892"/>
          <p:cNvSpPr/>
          <p:nvPr/>
        </p:nvSpPr>
        <p:spPr bwMode="auto">
          <a:xfrm>
            <a:off x="10331132" y="3871063"/>
            <a:ext cx="1343937" cy="313149"/>
          </a:xfrm>
          <a:prstGeom prst="rect">
            <a:avLst/>
          </a:prstGeom>
          <a:noFill/>
          <a:ln w="38099" cap="flat" cmpd="sng" algn="ctr">
            <a:solidFill>
              <a:srgbClr val="FF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p>
        </p:txBody>
      </p:sp>
      <p:sp>
        <p:nvSpPr>
          <p:cNvPr id="1578194769" name="Rectangle 1782068976"/>
          <p:cNvSpPr/>
          <p:nvPr/>
        </p:nvSpPr>
        <p:spPr bwMode="auto">
          <a:xfrm flipH="0" flipV="0">
            <a:off x="5758900" y="1937505"/>
            <a:ext cx="6311351" cy="2487398"/>
          </a:xfrm>
          <a:prstGeom prst="rect">
            <a:avLst/>
          </a:prstGeom>
          <a:noFill/>
          <a:ln w="38099" cap="flat" cmpd="sng" algn="ctr">
            <a:solidFill>
              <a:srgbClr val="FFFF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fr-FR"/>
              <a:t>z</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613492845" name="Image 613492844"/>
          <p:cNvPicPr>
            <a:picLocks noChangeAspect="1"/>
          </p:cNvPicPr>
          <p:nvPr/>
        </p:nvPicPr>
        <p:blipFill>
          <a:blip r:embed="rId3"/>
          <a:stretch/>
        </p:blipFill>
        <p:spPr bwMode="auto">
          <a:xfrm>
            <a:off x="206533" y="626301"/>
            <a:ext cx="11778929" cy="6249965"/>
          </a:xfrm>
          <a:prstGeom prst="rect">
            <a:avLst/>
          </a:prstGeom>
        </p:spPr>
      </p:pic>
      <p:sp>
        <p:nvSpPr>
          <p:cNvPr id="1823565766" name="Rectangle 1823565765"/>
          <p:cNvSpPr/>
          <p:nvPr/>
        </p:nvSpPr>
        <p:spPr bwMode="auto">
          <a:xfrm flipH="0" flipV="0">
            <a:off x="9152468" y="965547"/>
            <a:ext cx="1469893" cy="469726"/>
          </a:xfrm>
          <a:prstGeom prst="rect">
            <a:avLst/>
          </a:prstGeom>
          <a:noFill/>
          <a:ln w="38099" cap="flat" cmpd="sng" algn="ctr">
            <a:solidFill>
              <a:srgbClr val="00B05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p>
        </p:txBody>
      </p:sp>
      <p:sp>
        <p:nvSpPr>
          <p:cNvPr id="1636698682" name="TextBox 3"/>
          <p:cNvSpPr txBox="1"/>
          <p:nvPr/>
        </p:nvSpPr>
        <p:spPr bwMode="auto">
          <a:xfrm flipH="0" flipV="0">
            <a:off x="667427" y="1609210"/>
            <a:ext cx="4265823" cy="488039"/>
          </a:xfrm>
          <a:prstGeom prst="rect">
            <a:avLst/>
          </a:prstGeom>
          <a:noFill/>
        </p:spPr>
        <p:txBody>
          <a:bodyPr wrap="square" rtlCol="0" anchor="t">
            <a:spAutoFit/>
          </a:bodyPr>
          <a:lstStyle/>
          <a:p>
            <a:pPr>
              <a:defRPr/>
            </a:pPr>
            <a:r>
              <a:rPr lang="en-US" sz="2600"/>
              <a:t> </a:t>
            </a:r>
            <a:r>
              <a:rPr lang="en-US" sz="2600" b="1"/>
              <a:t>du côté du transcripteur</a:t>
            </a:r>
            <a:endParaRPr b="1"/>
          </a:p>
        </p:txBody>
      </p:sp>
      <p:sp>
        <p:nvSpPr>
          <p:cNvPr id="1649039777" name="Rectangle 1823565765"/>
          <p:cNvSpPr/>
          <p:nvPr/>
        </p:nvSpPr>
        <p:spPr bwMode="auto">
          <a:xfrm flipH="0" flipV="0">
            <a:off x="10544075" y="965547"/>
            <a:ext cx="712963" cy="469726"/>
          </a:xfrm>
          <a:prstGeom prst="rect">
            <a:avLst/>
          </a:prstGeom>
          <a:noFill/>
          <a:ln w="38099" cap="flat" cmpd="sng" algn="ctr">
            <a:solidFill>
              <a:srgbClr val="FFFF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23565766"/>
                                        </p:tgtEl>
                                        <p:attrNameLst>
                                          <p:attrName>style.visibility</p:attrName>
                                        </p:attrNameLst>
                                      </p:cBhvr>
                                      <p:to>
                                        <p:strVal val="visible"/>
                                      </p:to>
                                    </p:set>
                                  </p:childTnLst>
                                </p:cTn>
                              </p:par>
                            </p:childTnLst>
                          </p:cTn>
                        </p:par>
                      </p:childTnLst>
                    </p:cTn>
                  </p:par>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49039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039921827" name="Image 1039921826"/>
          <p:cNvPicPr>
            <a:picLocks noChangeAspect="1"/>
          </p:cNvPicPr>
          <p:nvPr/>
        </p:nvPicPr>
        <p:blipFill>
          <a:blip r:embed="rId3"/>
          <a:stretch/>
        </p:blipFill>
        <p:spPr bwMode="auto">
          <a:xfrm>
            <a:off x="312391" y="206881"/>
            <a:ext cx="11459275" cy="5692472"/>
          </a:xfrm>
          <a:prstGeom prst="rect">
            <a:avLst/>
          </a:prstGeom>
        </p:spPr>
      </p:pic>
      <p:sp>
        <p:nvSpPr>
          <p:cNvPr id="2004337196" name="Rectangle 2004337195"/>
          <p:cNvSpPr/>
          <p:nvPr/>
        </p:nvSpPr>
        <p:spPr bwMode="auto">
          <a:xfrm>
            <a:off x="3053144" y="3053118"/>
            <a:ext cx="419919" cy="313047"/>
          </a:xfrm>
          <a:prstGeom prst="rect">
            <a:avLst/>
          </a:prstGeom>
          <a:noFill/>
          <a:ln w="38099" cap="flat" cmpd="sng" algn="ctr">
            <a:solidFill>
              <a:srgbClr val="00B05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 name="Title 2"/>
          <p:cNvSpPr>
            <a:spLocks noGrp="1"/>
          </p:cNvSpPr>
          <p:nvPr>
            <p:ph type="title"/>
          </p:nvPr>
        </p:nvSpPr>
        <p:spPr bwMode="auto">
          <a:xfrm>
            <a:off x="6095999" y="791029"/>
            <a:ext cx="4452257" cy="1248228"/>
          </a:xfrm>
          <a:prstGeom prst="rect">
            <a:avLst/>
          </a:prstGeom>
          <a:noFill/>
        </p:spPr>
        <p:txBody>
          <a:bodyPr/>
          <a:lstStyle/>
          <a:p>
            <a:pPr>
              <a:defRPr/>
            </a:pPr>
            <a:r>
              <a:rPr lang="en-US">
                <a:solidFill>
                  <a:srgbClr val="E74610"/>
                </a:solidFill>
                <a:latin typeface="Verdana"/>
                <a:ea typeface="Verdana"/>
                <a:cs typeface="Verdana"/>
              </a:rPr>
              <a:t>Sommaire</a:t>
            </a:r>
            <a:endParaRPr/>
          </a:p>
        </p:txBody>
      </p:sp>
      <p:sp>
        <p:nvSpPr>
          <p:cNvPr id="4" name="TextBox 3"/>
          <p:cNvSpPr txBox="1"/>
          <p:nvPr/>
        </p:nvSpPr>
        <p:spPr bwMode="auto">
          <a:xfrm flipH="0" flipV="0">
            <a:off x="6153147" y="1666981"/>
            <a:ext cx="3693027" cy="4409291"/>
          </a:xfrm>
          <a:prstGeom prst="rect">
            <a:avLst/>
          </a:prstGeom>
          <a:noFill/>
        </p:spPr>
        <p:txBody>
          <a:bodyPr wrap="square" rtlCol="0" anchor="t">
            <a:spAutoFit/>
          </a:bodyPr>
          <a:lstStyle/>
          <a:p>
            <a:pPr>
              <a:defRPr/>
            </a:pPr>
            <a:r>
              <a:rPr lang="en-US" sz="1500" b="1">
                <a:solidFill>
                  <a:srgbClr val="202C41"/>
                </a:solidFill>
                <a:latin typeface="Verdana"/>
                <a:ea typeface="Verdana"/>
                <a:cs typeface="Verdana"/>
              </a:rPr>
              <a:t>Notions importantes</a:t>
            </a:r>
            <a:endParaRPr/>
          </a:p>
          <a:p>
            <a:pPr>
              <a:spcAft>
                <a:spcPts val="600"/>
              </a:spcAft>
              <a:defRPr/>
            </a:pPr>
            <a:endParaRPr lang="en-US" sz="1500" b="1">
              <a:solidFill>
                <a:srgbClr val="202C41"/>
              </a:solidFill>
              <a:latin typeface="Verdana"/>
              <a:ea typeface="Verdana"/>
              <a:cs typeface="Verdana"/>
            </a:endParaRPr>
          </a:p>
          <a:p>
            <a:pPr>
              <a:defRPr/>
            </a:pPr>
            <a:r>
              <a:rPr lang="en-US" sz="1500" b="1" i="0" u="none" strike="noStrike" cap="none" spc="0">
                <a:solidFill>
                  <a:srgbClr val="202C41"/>
                </a:solidFill>
                <a:latin typeface="Verdana"/>
                <a:ea typeface="Verdana"/>
                <a:cs typeface="Verdana"/>
              </a:rPr>
              <a:t>TACT</a:t>
            </a:r>
            <a:endParaRPr sz="1500"/>
          </a:p>
          <a:p>
            <a:pPr>
              <a:defRPr/>
            </a:pPr>
            <a:r>
              <a:rPr lang="en-US" sz="1500" b="0" i="0" u="none" strike="noStrike" cap="none" spc="0">
                <a:solidFill>
                  <a:srgbClr val="202C41"/>
                </a:solidFill>
                <a:latin typeface="Verdana"/>
                <a:ea typeface="Verdana"/>
                <a:cs typeface="Verdana"/>
              </a:rPr>
              <a:t>Le projet et son histoire</a:t>
            </a:r>
            <a:endParaRPr sz="1500"/>
          </a:p>
          <a:p>
            <a:pPr>
              <a:spcAft>
                <a:spcPts val="0"/>
              </a:spcAft>
              <a:defRPr/>
            </a:pPr>
            <a:r>
              <a:rPr lang="en-US" sz="1500" b="0" i="0" u="none" strike="noStrike" cap="none" spc="0">
                <a:solidFill>
                  <a:srgbClr val="202C41"/>
                </a:solidFill>
                <a:latin typeface="Verdana"/>
                <a:ea typeface="Verdana"/>
                <a:cs typeface="Verdana"/>
              </a:rPr>
              <a:t>La plateforme</a:t>
            </a:r>
            <a:endParaRPr lang="en-US" sz="1500" b="0" i="0" u="none" strike="noStrike" cap="none" spc="0">
              <a:solidFill>
                <a:srgbClr val="202C41"/>
              </a:solidFill>
              <a:latin typeface="Verdana"/>
              <a:ea typeface="Verdana"/>
              <a:cs typeface="Verdana"/>
            </a:endParaRPr>
          </a:p>
          <a:p>
            <a:pPr>
              <a:spcAft>
                <a:spcPts val="0"/>
              </a:spcAft>
              <a:defRPr/>
            </a:pPr>
            <a:r>
              <a:rPr lang="en-US" sz="1500" b="0" i="0" u="none" strike="noStrike" cap="none" spc="0">
                <a:solidFill>
                  <a:srgbClr val="202C41"/>
                </a:solidFill>
                <a:latin typeface="Verdana"/>
                <a:ea typeface="Verdana"/>
                <a:cs typeface="Verdana"/>
              </a:rPr>
              <a:t>Le bac à sable</a:t>
            </a:r>
            <a:endParaRPr lang="en-US" sz="1500" b="0" i="0" u="none" strike="noStrike" cap="none" spc="0">
              <a:solidFill>
                <a:srgbClr val="202C41"/>
              </a:solidFill>
              <a:latin typeface="Times New Roman"/>
              <a:cs typeface="Times New Roman"/>
            </a:endParaRPr>
          </a:p>
          <a:p>
            <a:pPr>
              <a:spcAft>
                <a:spcPts val="999"/>
              </a:spcAft>
              <a:defRPr/>
            </a:pPr>
            <a:endParaRPr lang="en-US" sz="1500">
              <a:solidFill>
                <a:srgbClr val="202C41"/>
              </a:solidFill>
              <a:latin typeface="Verdana"/>
              <a:ea typeface="Verdana"/>
              <a:cs typeface="Verdana"/>
            </a:endParaRPr>
          </a:p>
          <a:p>
            <a:pPr>
              <a:defRPr/>
            </a:pPr>
            <a:r>
              <a:rPr lang="en-US" sz="1500" b="1">
                <a:solidFill>
                  <a:srgbClr val="202C41"/>
                </a:solidFill>
                <a:latin typeface="Verdana"/>
                <a:ea typeface="Verdana"/>
                <a:cs typeface="Verdana"/>
              </a:rPr>
              <a:t>INCEpTION</a:t>
            </a:r>
            <a:endParaRPr/>
          </a:p>
          <a:p>
            <a:pPr>
              <a:defRPr/>
            </a:pPr>
            <a:r>
              <a:rPr lang="en-US" sz="1500">
                <a:solidFill>
                  <a:srgbClr val="202C41"/>
                </a:solidFill>
                <a:latin typeface="Verdana"/>
                <a:ea typeface="Verdana"/>
                <a:cs typeface="Verdana"/>
              </a:rPr>
              <a:t>Les origines du projet</a:t>
            </a:r>
            <a:endParaRPr sz="1500"/>
          </a:p>
          <a:p>
            <a:pPr>
              <a:defRPr/>
            </a:pPr>
            <a:r>
              <a:rPr lang="en-US" sz="1500">
                <a:solidFill>
                  <a:srgbClr val="202C41"/>
                </a:solidFill>
                <a:latin typeface="Verdana"/>
                <a:ea typeface="Verdana"/>
                <a:cs typeface="Verdana"/>
              </a:rPr>
              <a:t>Les fonctionnalités de la plateforme</a:t>
            </a:r>
            <a:endParaRPr lang="en-US" sz="1500">
              <a:solidFill>
                <a:srgbClr val="202C41"/>
              </a:solidFill>
              <a:latin typeface="Verdana"/>
              <a:ea typeface="Verdana"/>
              <a:cs typeface="Verdana"/>
            </a:endParaRPr>
          </a:p>
          <a:p>
            <a:pPr>
              <a:spcAft>
                <a:spcPts val="0"/>
              </a:spcAft>
              <a:defRPr/>
            </a:pPr>
            <a:r>
              <a:rPr lang="en-US" sz="1500" b="0" i="0" u="none" strike="noStrike" cap="none" spc="0">
                <a:solidFill>
                  <a:srgbClr val="202C41"/>
                </a:solidFill>
                <a:latin typeface="Verdana"/>
                <a:ea typeface="Verdana"/>
                <a:cs typeface="Verdana"/>
              </a:rPr>
              <a:t>Démarrer avec INCEpTION</a:t>
            </a:r>
            <a:endParaRPr lang="en-US" sz="1500">
              <a:solidFill>
                <a:srgbClr val="202C41"/>
              </a:solidFill>
              <a:latin typeface="Verdana"/>
              <a:ea typeface="Verdana"/>
              <a:cs typeface="Verdana"/>
            </a:endParaRPr>
          </a:p>
          <a:p>
            <a:pPr>
              <a:spcAft>
                <a:spcPts val="999"/>
              </a:spcAft>
              <a:defRPr/>
            </a:pPr>
            <a:endParaRPr sz="1500">
              <a:solidFill>
                <a:srgbClr val="202C41"/>
              </a:solidFill>
              <a:latin typeface="Verdana"/>
              <a:ea typeface="Verdana"/>
              <a:cs typeface="Verdana"/>
            </a:endParaRPr>
          </a:p>
          <a:p>
            <a:pPr>
              <a:defRPr/>
            </a:pPr>
            <a:r>
              <a:rPr lang="en-US" sz="1500" b="1" i="0" u="none" strike="noStrike" cap="none" spc="0">
                <a:solidFill>
                  <a:srgbClr val="202C41"/>
                </a:solidFill>
                <a:latin typeface="Verdana"/>
                <a:ea typeface="Verdana"/>
                <a:cs typeface="Verdana"/>
              </a:rPr>
              <a:t>C’est à vous !</a:t>
            </a:r>
            <a:endParaRPr sz="1500"/>
          </a:p>
          <a:p>
            <a:pPr>
              <a:spcAft>
                <a:spcPts val="398"/>
              </a:spcAft>
              <a:defRPr/>
            </a:pPr>
            <a:r>
              <a:rPr lang="en-US" sz="1500" b="0" i="0" u="none" strike="noStrike" cap="none" spc="0">
                <a:solidFill>
                  <a:srgbClr val="202C41"/>
                </a:solidFill>
                <a:latin typeface="Verdana"/>
                <a:ea typeface="Verdana"/>
                <a:cs typeface="Verdana"/>
              </a:rPr>
              <a:t>TACT</a:t>
            </a:r>
            <a:endParaRPr lang="en-US" sz="1500" b="0" i="0" u="none" strike="noStrike" cap="none" spc="0">
              <a:solidFill>
                <a:srgbClr val="202C41"/>
              </a:solidFill>
              <a:latin typeface="Times New Roman"/>
              <a:cs typeface="Times New Roman"/>
            </a:endParaRPr>
          </a:p>
          <a:p>
            <a:pPr>
              <a:spcAft>
                <a:spcPts val="0"/>
              </a:spcAft>
              <a:defRPr/>
            </a:pPr>
            <a:r>
              <a:rPr lang="en-US" sz="1500" b="0" i="0" u="none" strike="noStrike" cap="none" spc="0">
                <a:solidFill>
                  <a:srgbClr val="202C41"/>
                </a:solidFill>
                <a:latin typeface="Verdana"/>
                <a:ea typeface="Verdana"/>
                <a:cs typeface="Verdana"/>
              </a:rPr>
              <a:t>INCEpTION</a:t>
            </a:r>
            <a:endParaRPr/>
          </a:p>
          <a:p>
            <a:pPr>
              <a:spcAft>
                <a:spcPts val="400"/>
              </a:spcAft>
              <a:defRPr/>
            </a:pPr>
            <a:endParaRPr lang="en-US" sz="1500">
              <a:solidFill>
                <a:srgbClr val="202C41"/>
              </a:solidFill>
              <a:latin typeface="Verdana"/>
              <a:ea typeface="Verdana"/>
              <a:cs typeface="Verdana"/>
            </a:endParaRPr>
          </a:p>
          <a:p>
            <a:pPr>
              <a:defRPr/>
            </a:pPr>
            <a:r>
              <a:rPr lang="en-US" sz="1500" b="1">
                <a:solidFill>
                  <a:srgbClr val="202C41"/>
                </a:solidFill>
                <a:latin typeface="Verdana"/>
                <a:ea typeface="Verdana"/>
                <a:cs typeface="Verdana"/>
              </a:rPr>
              <a:t>Ressources</a:t>
            </a:r>
            <a:endParaRPr/>
          </a:p>
        </p:txBody>
      </p:sp>
      <p:sp>
        <p:nvSpPr>
          <p:cNvPr id="5" name="TextBox 4"/>
          <p:cNvSpPr txBox="1"/>
          <p:nvPr/>
        </p:nvSpPr>
        <p:spPr bwMode="auto">
          <a:xfrm>
            <a:off x="4848435" y="2188030"/>
            <a:ext cx="1069311" cy="3888244"/>
          </a:xfrm>
          <a:prstGeom prst="rect">
            <a:avLst/>
          </a:prstGeom>
          <a:noFill/>
        </p:spPr>
        <p:txBody>
          <a:bodyPr wrap="square" rtlCol="0" anchor="t">
            <a:spAutoFit/>
          </a:bodyPr>
          <a:lstStyle/>
          <a:p>
            <a:pPr>
              <a:spcAft>
                <a:spcPts val="2900"/>
              </a:spcAft>
              <a:defRPr/>
            </a:pPr>
            <a:r>
              <a:rPr lang="en-US" sz="3000">
                <a:solidFill>
                  <a:schemeClr val="bg1"/>
                </a:solidFill>
                <a:latin typeface="Verdana"/>
                <a:ea typeface="Verdana"/>
                <a:cs typeface="Verdana"/>
              </a:rPr>
              <a:t>01.</a:t>
            </a:r>
            <a:endParaRPr/>
          </a:p>
          <a:p>
            <a:pPr>
              <a:spcAft>
                <a:spcPts val="2900"/>
              </a:spcAft>
              <a:defRPr/>
            </a:pPr>
            <a:r>
              <a:rPr lang="en-US" sz="3000">
                <a:solidFill>
                  <a:schemeClr val="bg1"/>
                </a:solidFill>
                <a:latin typeface="Verdana"/>
                <a:ea typeface="Verdana"/>
                <a:cs typeface="Verdana"/>
              </a:rPr>
              <a:t>02.</a:t>
            </a:r>
            <a:endParaRPr/>
          </a:p>
          <a:p>
            <a:pPr>
              <a:spcAft>
                <a:spcPts val="2900"/>
              </a:spcAft>
              <a:defRPr/>
            </a:pPr>
            <a:r>
              <a:rPr lang="en-US" sz="3000">
                <a:solidFill>
                  <a:schemeClr val="bg1"/>
                </a:solidFill>
                <a:latin typeface="Verdana"/>
                <a:ea typeface="Verdana"/>
                <a:cs typeface="Verdana"/>
              </a:rPr>
              <a:t>03.</a:t>
            </a:r>
            <a:endParaRPr/>
          </a:p>
          <a:p>
            <a:pPr>
              <a:spcAft>
                <a:spcPts val="2900"/>
              </a:spcAft>
              <a:defRPr/>
            </a:pPr>
            <a:r>
              <a:rPr lang="en-US" sz="3000">
                <a:solidFill>
                  <a:schemeClr val="bg1"/>
                </a:solidFill>
                <a:latin typeface="Verdana"/>
                <a:ea typeface="Verdana"/>
                <a:cs typeface="Verdana"/>
              </a:rPr>
              <a:t>04.</a:t>
            </a:r>
            <a:endParaRPr/>
          </a:p>
          <a:p>
            <a:pPr>
              <a:spcAft>
                <a:spcPts val="2900"/>
              </a:spcAft>
              <a:defRPr/>
            </a:pPr>
            <a:r>
              <a:rPr lang="en-US" sz="3000">
                <a:solidFill>
                  <a:schemeClr val="bg1"/>
                </a:solidFill>
                <a:latin typeface="Verdana"/>
                <a:ea typeface="Verdana"/>
                <a:cs typeface="Verdana"/>
              </a:rPr>
              <a:t>05.</a:t>
            </a:r>
            <a:endParaRPr/>
          </a:p>
        </p:txBody>
      </p:sp>
      <p:cxnSp>
        <p:nvCxnSpPr>
          <p:cNvPr id="24" name="Straight Connector 23"/>
          <p:cNvCxnSpPr>
            <a:cxnSpLocks/>
          </p:cNvCxnSpPr>
          <p:nvPr/>
        </p:nvCxnSpPr>
        <p:spPr bwMode="auto">
          <a:xfrm>
            <a:off x="4071257" y="1415144"/>
            <a:ext cx="478972"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pic>
        <p:nvPicPr>
          <p:cNvPr id="2133808919" name=""/>
          <p:cNvPicPr>
            <a:picLocks noChangeAspect="1"/>
          </p:cNvPicPr>
          <p:nvPr>
            <p:ph type="pic" sz="quarter" idx="10"/>
          </p:nvPr>
        </p:nvPicPr>
        <p:blipFill>
          <a:blip r:embed="rId3"/>
          <a:stretch/>
        </p:blipFill>
        <p:spPr bwMode="auto">
          <a:xfrm rot="0">
            <a:off x="0" y="448052"/>
            <a:ext cx="5856513" cy="596189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0" end="0"/>
                                            </p:txEl>
                                          </p:spTgt>
                                        </p:tgtEl>
                                        <p:attrNameLst>
                                          <p:attrName>style.color</p:attrName>
                                        </p:attrNameLst>
                                      </p:cBhvr>
                                      <p:to>
                                        <a:srgbClr val="B68D44"/>
                                      </p:to>
                                    </p:animClr>
                                  </p:childTnLst>
                                </p:cTn>
                              </p:par>
                              <p:par>
                                <p:cTn id="7" presetID="18" presetClass="emph" presetSubtype="0" fill="hold" nodeType="withEffect">
                                  <p:stCondLst>
                                    <p:cond delay="0"/>
                                  </p:stCondLst>
                                  <p:iterate type="wd">
                                    <p:tmPct val="4000"/>
                                  </p:iterate>
                                  <p:childTnLst>
                                    <p:set>
                                      <p:cBhvr override="childStyle">
                                        <p:cTn id="8" dur="500" fill="hold"/>
                                        <p:tgtEl>
                                          <p:spTgt spid="5">
                                            <p:txEl>
                                              <p:pRg st="0" end="0"/>
                                            </p:txEl>
                                          </p:spTgt>
                                        </p:tgtEl>
                                        <p:attrNameLst>
                                          <p:attrName>style.textDecorationUnderline</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3" presetClass="emph" presetSubtype="2" fill="hold" nodeType="clickEffect">
                                  <p:stCondLst>
                                    <p:cond delay="0"/>
                                  </p:stCondLst>
                                  <p:childTnLst>
                                    <p:animClr clrSpc="rgb" dir="cw">
                                      <p:cBhvr override="childStyle">
                                        <p:cTn id="12" dur="500" fill="hold"/>
                                        <p:tgtEl>
                                          <p:spTgt spid="4">
                                            <p:txEl>
                                              <p:pRg st="3" end="3"/>
                                            </p:txEl>
                                          </p:spTgt>
                                        </p:tgtEl>
                                        <p:attrNameLst>
                                          <p:attrName>style.color</p:attrName>
                                        </p:attrNameLst>
                                      </p:cBhvr>
                                      <p:to>
                                        <a:srgbClr val="B68D44"/>
                                      </p:to>
                                    </p:animClr>
                                  </p:childTnLst>
                                </p:cTn>
                              </p:par>
                              <p:par>
                                <p:cTn id="13" presetID="18" presetClass="emph" presetSubtype="0" fill="hold" nodeType="withEffect">
                                  <p:stCondLst>
                                    <p:cond delay="0"/>
                                  </p:stCondLst>
                                  <p:iterate type="lt">
                                    <p:tmPct val="4000"/>
                                  </p:iterate>
                                  <p:childTnLst>
                                    <p:set>
                                      <p:cBhvr override="childStyle">
                                        <p:cTn id="14" dur="500" fill="hold"/>
                                        <p:tgtEl>
                                          <p:spTgt spid="5">
                                            <p:txEl>
                                              <p:pRg st="1" end="1"/>
                                            </p:txEl>
                                          </p:spTgt>
                                        </p:tgtEl>
                                        <p:attrNameLst>
                                          <p:attrName>style.textDecorationUnderline</p:attrName>
                                        </p:attrNameLst>
                                      </p:cBhvr>
                                      <p:to>
                                        <p:strVal val="true"/>
                                      </p:to>
                                    </p:set>
                                  </p:childTnLst>
                                </p:cTn>
                              </p:par>
                              <p:par>
                                <p:cTn id="15" presetID="18" presetClass="emph" presetSubtype="0" fill="hold" nodeType="withEffect">
                                  <p:stCondLst>
                                    <p:cond delay="0"/>
                                  </p:stCondLst>
                                  <p:iterate type="lt">
                                    <p:tmPct val="4000"/>
                                  </p:iterate>
                                  <p:childTnLst>
                                    <p:set>
                                      <p:cBhvr override="childStyle">
                                        <p:cTn id="16" dur="500" fill="hold"/>
                                        <p:tgtEl>
                                          <p:spTgt spid="5">
                                            <p:txEl>
                                              <p:pRg st="2" end="2"/>
                                            </p:txEl>
                                          </p:spTgt>
                                        </p:tgtEl>
                                        <p:attrNameLst>
                                          <p:attrName>style.textDecorationUnderline</p:attrName>
                                        </p:attrNameLst>
                                      </p:cBhvr>
                                      <p:to>
                                        <p:strVal val="true"/>
                                      </p:to>
                                    </p:set>
                                  </p:childTnLst>
                                </p:cTn>
                              </p:par>
                              <p:par>
                                <p:cTn id="17" presetID="18" presetClass="emph" presetSubtype="0" fill="hold" nodeType="withEffect">
                                  <p:stCondLst>
                                    <p:cond delay="0"/>
                                  </p:stCondLst>
                                  <p:iterate type="lt">
                                    <p:tmPct val="4000"/>
                                  </p:iterate>
                                  <p:childTnLst>
                                    <p:set>
                                      <p:cBhvr override="childStyle">
                                        <p:cTn id="18" dur="500" fill="hold"/>
                                        <p:tgtEl>
                                          <p:spTgt spid="5">
                                            <p:txEl>
                                              <p:pRg st="3" end="3"/>
                                            </p:txEl>
                                          </p:spTgt>
                                        </p:tgtEl>
                                        <p:attrNameLst>
                                          <p:attrName>style.textDecorationUnderline</p:attrName>
                                        </p:attrNameLst>
                                      </p:cBhvr>
                                      <p:to>
                                        <p:strVal val="true"/>
                                      </p:to>
                                    </p:set>
                                  </p:childTnLst>
                                </p:cTn>
                              </p:par>
                              <p:par>
                                <p:cTn id="19" presetID="18" presetClass="emph" presetSubtype="0" fill="hold" nodeType="withEffect">
                                  <p:stCondLst>
                                    <p:cond delay="0"/>
                                  </p:stCondLst>
                                  <p:iterate type="lt">
                                    <p:tmPct val="4000"/>
                                  </p:iterate>
                                  <p:childTnLst>
                                    <p:set>
                                      <p:cBhvr override="childStyle">
                                        <p:cTn id="20" dur="500" fill="hold"/>
                                        <p:tgtEl>
                                          <p:spTgt spid="5">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69638649" name="Image 1869638648"/>
          <p:cNvPicPr>
            <a:picLocks noChangeAspect="1"/>
          </p:cNvPicPr>
          <p:nvPr/>
        </p:nvPicPr>
        <p:blipFill>
          <a:blip r:embed="rId3"/>
          <a:stretch/>
        </p:blipFill>
        <p:spPr bwMode="auto">
          <a:xfrm>
            <a:off x="249132" y="156575"/>
            <a:ext cx="11584807" cy="6119486"/>
          </a:xfrm>
          <a:prstGeom prst="rect">
            <a:avLst/>
          </a:prstGeom>
        </p:spPr>
      </p:pic>
      <p:sp>
        <p:nvSpPr>
          <p:cNvPr id="173440342" name="Rectangle 173440341"/>
          <p:cNvSpPr/>
          <p:nvPr/>
        </p:nvSpPr>
        <p:spPr bwMode="auto">
          <a:xfrm flipH="0" flipV="0">
            <a:off x="10335600" y="926402"/>
            <a:ext cx="1038224" cy="313148"/>
          </a:xfrm>
          <a:prstGeom prst="rect">
            <a:avLst/>
          </a:prstGeom>
          <a:noFill/>
          <a:ln w="38099" cap="flat" cmpd="sng" algn="ctr">
            <a:solidFill>
              <a:srgbClr val="FF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440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661816305" name="Image 1661816304"/>
          <p:cNvPicPr>
            <a:picLocks noChangeAspect="1"/>
          </p:cNvPicPr>
          <p:nvPr/>
        </p:nvPicPr>
        <p:blipFill>
          <a:blip r:embed="rId3"/>
          <a:stretch/>
        </p:blipFill>
        <p:spPr bwMode="auto">
          <a:xfrm>
            <a:off x="171839" y="409677"/>
            <a:ext cx="11848320" cy="5885732"/>
          </a:xfrm>
          <a:prstGeom prst="rect">
            <a:avLst/>
          </a:prstGeom>
        </p:spPr>
      </p:pic>
      <p:sp>
        <p:nvSpPr>
          <p:cNvPr id="26753201" name="Rectangle 26753200"/>
          <p:cNvSpPr/>
          <p:nvPr/>
        </p:nvSpPr>
        <p:spPr bwMode="auto">
          <a:xfrm>
            <a:off x="9725045" y="1008338"/>
            <a:ext cx="649431" cy="313148"/>
          </a:xfrm>
          <a:prstGeom prst="rect">
            <a:avLst/>
          </a:prstGeom>
          <a:noFill/>
          <a:ln w="38099" cap="flat" cmpd="sng" algn="ctr">
            <a:solidFill>
              <a:srgbClr val="FF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p>
        </p:txBody>
      </p:sp>
      <p:sp>
        <p:nvSpPr>
          <p:cNvPr id="1347520608" name="Rectangle 1347520607"/>
          <p:cNvSpPr/>
          <p:nvPr/>
        </p:nvSpPr>
        <p:spPr bwMode="auto">
          <a:xfrm>
            <a:off x="10431342" y="1004163"/>
            <a:ext cx="1094793" cy="313148"/>
          </a:xfrm>
          <a:prstGeom prst="rect">
            <a:avLst/>
          </a:prstGeom>
          <a:noFill/>
          <a:ln w="38099" cap="flat" cmpd="sng" algn="ctr">
            <a:solidFill>
              <a:srgbClr val="00B05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310660344" name="Image 1310660343"/>
          <p:cNvPicPr>
            <a:picLocks noChangeAspect="1"/>
          </p:cNvPicPr>
          <p:nvPr/>
        </p:nvPicPr>
        <p:blipFill>
          <a:blip r:embed="rId3"/>
          <a:stretch/>
        </p:blipFill>
        <p:spPr bwMode="auto">
          <a:xfrm>
            <a:off x="351238" y="473442"/>
            <a:ext cx="11624095" cy="577434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555954420" name="Image 555954419"/>
          <p:cNvPicPr>
            <a:picLocks noChangeAspect="1"/>
          </p:cNvPicPr>
          <p:nvPr/>
        </p:nvPicPr>
        <p:blipFill>
          <a:blip r:embed="rId3"/>
          <a:stretch/>
        </p:blipFill>
        <p:spPr bwMode="auto">
          <a:xfrm>
            <a:off x="482610" y="795924"/>
            <a:ext cx="11122395" cy="5832431"/>
          </a:xfrm>
          <a:prstGeom prst="rect">
            <a:avLst/>
          </a:prstGeom>
        </p:spPr>
      </p:pic>
      <p:sp>
        <p:nvSpPr>
          <p:cNvPr id="1730661625" name="TextBox 3"/>
          <p:cNvSpPr txBox="1"/>
          <p:nvPr/>
        </p:nvSpPr>
        <p:spPr bwMode="auto">
          <a:xfrm>
            <a:off x="534801" y="186300"/>
            <a:ext cx="6306440" cy="488039"/>
          </a:xfrm>
          <a:prstGeom prst="rect">
            <a:avLst/>
          </a:prstGeom>
          <a:noFill/>
        </p:spPr>
        <p:txBody>
          <a:bodyPr wrap="square" rtlCol="0" anchor="t">
            <a:spAutoFit/>
          </a:bodyPr>
          <a:lstStyle/>
          <a:p>
            <a:pPr>
              <a:defRPr/>
            </a:pPr>
            <a:r>
              <a:rPr lang="en-US" sz="2600"/>
              <a:t>du côté du gestionnaire</a:t>
            </a:r>
            <a:endParaRPr/>
          </a:p>
        </p:txBody>
      </p:sp>
      <p:sp>
        <p:nvSpPr>
          <p:cNvPr id="584368276" name="Rectangle 584368275"/>
          <p:cNvSpPr/>
          <p:nvPr/>
        </p:nvSpPr>
        <p:spPr bwMode="auto">
          <a:xfrm>
            <a:off x="482610" y="1519827"/>
            <a:ext cx="2829845" cy="1529215"/>
          </a:xfrm>
          <a:prstGeom prst="rect">
            <a:avLst/>
          </a:prstGeom>
          <a:noFill/>
          <a:ln w="38099" cap="flat" cmpd="sng" algn="ctr">
            <a:solidFill>
              <a:srgbClr val="FFC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43682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637149472" name=""/>
          <p:cNvPicPr>
            <a:picLocks noChangeAspect="1"/>
          </p:cNvPicPr>
          <p:nvPr/>
        </p:nvPicPr>
        <p:blipFill>
          <a:blip r:embed="rId3"/>
          <a:stretch/>
        </p:blipFill>
        <p:spPr bwMode="auto">
          <a:xfrm flipH="0" flipV="0">
            <a:off x="2685108" y="143477"/>
            <a:ext cx="6821781" cy="657104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800674900" name="Image 555954419"/>
          <p:cNvPicPr>
            <a:picLocks noChangeAspect="1"/>
          </p:cNvPicPr>
          <p:nvPr/>
        </p:nvPicPr>
        <p:blipFill>
          <a:blip r:embed="rId3"/>
          <a:stretch/>
        </p:blipFill>
        <p:spPr bwMode="auto">
          <a:xfrm>
            <a:off x="482609" y="795924"/>
            <a:ext cx="11122395" cy="5832430"/>
          </a:xfrm>
          <a:prstGeom prst="rect">
            <a:avLst/>
          </a:prstGeom>
        </p:spPr>
      </p:pic>
      <p:sp>
        <p:nvSpPr>
          <p:cNvPr id="2109620886" name="TextBox 3"/>
          <p:cNvSpPr txBox="1"/>
          <p:nvPr/>
        </p:nvSpPr>
        <p:spPr bwMode="auto">
          <a:xfrm>
            <a:off x="534800" y="186300"/>
            <a:ext cx="6306440" cy="488038"/>
          </a:xfrm>
          <a:prstGeom prst="rect">
            <a:avLst/>
          </a:prstGeom>
          <a:noFill/>
        </p:spPr>
        <p:txBody>
          <a:bodyPr wrap="square" rtlCol="0" anchor="t">
            <a:spAutoFit/>
          </a:bodyPr>
          <a:lstStyle/>
          <a:p>
            <a:pPr>
              <a:defRPr/>
            </a:pPr>
            <a:r>
              <a:rPr lang="en-US" sz="2600"/>
              <a:t>du côté du gestionnaire</a:t>
            </a:r>
            <a:endParaRPr/>
          </a:p>
        </p:txBody>
      </p:sp>
      <p:sp>
        <p:nvSpPr>
          <p:cNvPr id="1085481257" name="Rectangle 1726825448"/>
          <p:cNvSpPr/>
          <p:nvPr/>
        </p:nvSpPr>
        <p:spPr bwMode="auto">
          <a:xfrm>
            <a:off x="3213960" y="1519826"/>
            <a:ext cx="2829844" cy="1529214"/>
          </a:xfrm>
          <a:prstGeom prst="rect">
            <a:avLst/>
          </a:prstGeom>
          <a:noFill/>
          <a:ln w="38099" cap="flat" cmpd="sng" algn="ctr">
            <a:solidFill>
              <a:srgbClr val="FFFF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4812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660930025" name=""/>
          <p:cNvPicPr>
            <a:picLocks noChangeAspect="1"/>
          </p:cNvPicPr>
          <p:nvPr/>
        </p:nvPicPr>
        <p:blipFill>
          <a:blip r:embed="rId3"/>
          <a:stretch/>
        </p:blipFill>
        <p:spPr bwMode="auto">
          <a:xfrm flipH="0" flipV="0">
            <a:off x="1411898" y="597143"/>
            <a:ext cx="9103006" cy="5663712"/>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044217459" name=""/>
          <p:cNvSpPr txBox="1"/>
          <p:nvPr/>
        </p:nvSpPr>
        <p:spPr bwMode="auto">
          <a:xfrm flipH="0" flipV="0">
            <a:off x="887526" y="424790"/>
            <a:ext cx="3785976" cy="366120"/>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gn="l">
              <a:defRPr/>
            </a:pPr>
            <a:r>
              <a:rPr u="sng">
                <a:hlinkClick r:id="rId3" tooltip="http://tact-tools.elan-numerique.fr/"/>
              </a:rPr>
              <a:t>http://tact-tools.elan-numerique.fr/</a:t>
            </a:r>
            <a:r>
              <a:rPr/>
              <a:t> </a:t>
            </a:r>
            <a:endParaRPr/>
          </a:p>
        </p:txBody>
      </p:sp>
      <p:pic>
        <p:nvPicPr>
          <p:cNvPr id="220332327" name=""/>
          <p:cNvPicPr>
            <a:picLocks noChangeAspect="1"/>
          </p:cNvPicPr>
          <p:nvPr/>
        </p:nvPicPr>
        <p:blipFill>
          <a:blip r:embed="rId4"/>
          <a:stretch/>
        </p:blipFill>
        <p:spPr bwMode="auto">
          <a:xfrm flipH="0" flipV="0">
            <a:off x="312915" y="1422721"/>
            <a:ext cx="11566168" cy="429227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365861297" name="Image 555954419"/>
          <p:cNvPicPr>
            <a:picLocks noChangeAspect="1"/>
          </p:cNvPicPr>
          <p:nvPr/>
        </p:nvPicPr>
        <p:blipFill>
          <a:blip r:embed="rId3"/>
          <a:stretch/>
        </p:blipFill>
        <p:spPr bwMode="auto">
          <a:xfrm>
            <a:off x="482609" y="795924"/>
            <a:ext cx="11122395" cy="5832430"/>
          </a:xfrm>
          <a:prstGeom prst="rect">
            <a:avLst/>
          </a:prstGeom>
        </p:spPr>
      </p:pic>
      <p:sp>
        <p:nvSpPr>
          <p:cNvPr id="813624441" name="TextBox 3"/>
          <p:cNvSpPr txBox="1"/>
          <p:nvPr/>
        </p:nvSpPr>
        <p:spPr bwMode="auto">
          <a:xfrm>
            <a:off x="534800" y="186300"/>
            <a:ext cx="6306440" cy="488038"/>
          </a:xfrm>
          <a:prstGeom prst="rect">
            <a:avLst/>
          </a:prstGeom>
          <a:noFill/>
        </p:spPr>
        <p:txBody>
          <a:bodyPr wrap="square" rtlCol="0" anchor="t">
            <a:spAutoFit/>
          </a:bodyPr>
          <a:lstStyle/>
          <a:p>
            <a:pPr>
              <a:defRPr/>
            </a:pPr>
            <a:r>
              <a:rPr lang="en-US" sz="2600"/>
              <a:t>du côté du gestionnaire</a:t>
            </a:r>
            <a:endParaRPr/>
          </a:p>
        </p:txBody>
      </p:sp>
      <p:sp>
        <p:nvSpPr>
          <p:cNvPr id="1632348352" name="Rectangle 921448773"/>
          <p:cNvSpPr/>
          <p:nvPr/>
        </p:nvSpPr>
        <p:spPr bwMode="auto">
          <a:xfrm>
            <a:off x="482609" y="3115850"/>
            <a:ext cx="2829844" cy="1529214"/>
          </a:xfrm>
          <a:prstGeom prst="rect">
            <a:avLst/>
          </a:prstGeom>
          <a:noFill/>
          <a:ln w="38099" cap="flat" cmpd="sng" algn="ctr">
            <a:solidFill>
              <a:srgbClr val="FFFF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7" fill="hold">
                      <p:stCondLst>
                        <p:cond delay="indefinite"/>
                      </p:stCondLst>
                      <p:childTnLst>
                        <p:par>
                          <p:cTn id="8" fill="hold">
                            <p:stCondLst>
                              <p:cond delay="0"/>
                            </p:stCondLst>
                            <p:childTnLst>
                              <p:par>
                                <p:cTn id="11" presetID="1" presetClass="entr" presetSubtype="0" fill="hold" nodeType="withEffect">
                                  <p:stCondLst>
                                    <p:cond delay="0"/>
                                  </p:stCondLst>
                                  <p:childTnLst>
                                    <p:set>
                                      <p:cBhvr>
                                        <p:cTn id="12" dur="1" fill="hold">
                                          <p:stCondLst>
                                            <p:cond delay="0"/>
                                          </p:stCondLst>
                                        </p:cTn>
                                        <p:tgtEl>
                                          <p:spTgt spid="1632348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237030604" name=""/>
          <p:cNvPicPr>
            <a:picLocks noChangeAspect="1"/>
          </p:cNvPicPr>
          <p:nvPr/>
        </p:nvPicPr>
        <p:blipFill>
          <a:blip r:embed="rId3"/>
          <a:stretch/>
        </p:blipFill>
        <p:spPr bwMode="auto">
          <a:xfrm flipH="0" flipV="0">
            <a:off x="374999" y="1473240"/>
            <a:ext cx="11656762" cy="3228733"/>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re 1"/>
          <p:cNvSpPr>
            <a:spLocks noGrp="1"/>
          </p:cNvSpPr>
          <p:nvPr>
            <p:ph type="title"/>
          </p:nvPr>
        </p:nvSpPr>
        <p:spPr bwMode="auto">
          <a:xfrm>
            <a:off x="1536699" y="2374899"/>
            <a:ext cx="7566049" cy="1917699"/>
          </a:xfrm>
        </p:spPr>
        <p:txBody>
          <a:bodyPr/>
          <a:lstStyle/>
          <a:p>
            <a:pPr>
              <a:defRPr/>
            </a:pPr>
            <a:r>
              <a:rPr lang="fr-FR">
                <a:latin typeface="Verdana"/>
                <a:ea typeface="Verdana"/>
                <a:cs typeface="Verdana"/>
              </a:rPr>
              <a:t>Notions importantes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13871044" name="Image 555954419"/>
          <p:cNvPicPr>
            <a:picLocks noChangeAspect="1"/>
          </p:cNvPicPr>
          <p:nvPr/>
        </p:nvPicPr>
        <p:blipFill>
          <a:blip r:embed="rId3"/>
          <a:stretch/>
        </p:blipFill>
        <p:spPr bwMode="auto">
          <a:xfrm>
            <a:off x="482609" y="795924"/>
            <a:ext cx="11122395" cy="5832430"/>
          </a:xfrm>
          <a:prstGeom prst="rect">
            <a:avLst/>
          </a:prstGeom>
        </p:spPr>
      </p:pic>
      <p:sp>
        <p:nvSpPr>
          <p:cNvPr id="757171819" name="TextBox 3"/>
          <p:cNvSpPr txBox="1"/>
          <p:nvPr/>
        </p:nvSpPr>
        <p:spPr bwMode="auto">
          <a:xfrm>
            <a:off x="534800" y="186300"/>
            <a:ext cx="6306440" cy="488038"/>
          </a:xfrm>
          <a:prstGeom prst="rect">
            <a:avLst/>
          </a:prstGeom>
          <a:noFill/>
        </p:spPr>
        <p:txBody>
          <a:bodyPr wrap="square" rtlCol="0" anchor="t">
            <a:spAutoFit/>
          </a:bodyPr>
          <a:lstStyle/>
          <a:p>
            <a:pPr>
              <a:defRPr/>
            </a:pPr>
            <a:r>
              <a:rPr lang="en-US" sz="2600"/>
              <a:t>du côté du gestionnaire</a:t>
            </a:r>
            <a:endParaRPr/>
          </a:p>
        </p:txBody>
      </p:sp>
      <p:sp>
        <p:nvSpPr>
          <p:cNvPr id="377038781" name="Rectangle 722458271"/>
          <p:cNvSpPr/>
          <p:nvPr/>
        </p:nvSpPr>
        <p:spPr bwMode="auto">
          <a:xfrm>
            <a:off x="3213960" y="3115850"/>
            <a:ext cx="2829845" cy="1529215"/>
          </a:xfrm>
          <a:prstGeom prst="rect">
            <a:avLst/>
          </a:prstGeom>
          <a:noFill/>
          <a:ln w="38099" cap="flat" cmpd="sng" algn="ctr">
            <a:solidFill>
              <a:srgbClr val="FF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70387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122693630" name="Image 2122693629"/>
          <p:cNvPicPr>
            <a:picLocks noChangeAspect="1"/>
          </p:cNvPicPr>
          <p:nvPr/>
        </p:nvPicPr>
        <p:blipFill>
          <a:blip r:embed="rId3"/>
          <a:stretch/>
        </p:blipFill>
        <p:spPr bwMode="auto">
          <a:xfrm>
            <a:off x="150481" y="1243925"/>
            <a:ext cx="11891036" cy="483987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396831474" name="Image 1396831473"/>
          <p:cNvPicPr>
            <a:picLocks noChangeAspect="1"/>
          </p:cNvPicPr>
          <p:nvPr/>
        </p:nvPicPr>
        <p:blipFill>
          <a:blip r:embed="rId3"/>
          <a:stretch/>
        </p:blipFill>
        <p:spPr bwMode="auto">
          <a:xfrm>
            <a:off x="482609" y="795924"/>
            <a:ext cx="11122395" cy="5832430"/>
          </a:xfrm>
          <a:prstGeom prst="rect">
            <a:avLst/>
          </a:prstGeom>
        </p:spPr>
      </p:pic>
      <p:sp>
        <p:nvSpPr>
          <p:cNvPr id="1661058593" name="TextBox 3"/>
          <p:cNvSpPr txBox="1"/>
          <p:nvPr/>
        </p:nvSpPr>
        <p:spPr bwMode="auto">
          <a:xfrm>
            <a:off x="534801" y="186300"/>
            <a:ext cx="6306440" cy="488038"/>
          </a:xfrm>
          <a:prstGeom prst="rect">
            <a:avLst/>
          </a:prstGeom>
          <a:noFill/>
        </p:spPr>
        <p:txBody>
          <a:bodyPr wrap="square" rtlCol="0" anchor="t">
            <a:spAutoFit/>
          </a:bodyPr>
          <a:lstStyle/>
          <a:p>
            <a:pPr>
              <a:defRPr/>
            </a:pPr>
            <a:r>
              <a:rPr lang="en-US" sz="2600"/>
              <a:t>du côté du gestionnaire</a:t>
            </a:r>
            <a:endParaRPr/>
          </a:p>
        </p:txBody>
      </p:sp>
      <p:sp>
        <p:nvSpPr>
          <p:cNvPr id="1342541889" name="Rectangle 1342541888"/>
          <p:cNvSpPr/>
          <p:nvPr/>
        </p:nvSpPr>
        <p:spPr bwMode="auto">
          <a:xfrm>
            <a:off x="6043807" y="3115851"/>
            <a:ext cx="2829845" cy="1529215"/>
          </a:xfrm>
          <a:prstGeom prst="rect">
            <a:avLst/>
          </a:prstGeom>
          <a:noFill/>
          <a:ln w="38099" cap="flat" cmpd="sng" algn="ctr">
            <a:solidFill>
              <a:srgbClr val="FF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42209906" name="Image 942209905"/>
          <p:cNvPicPr>
            <a:picLocks noChangeAspect="1"/>
          </p:cNvPicPr>
          <p:nvPr/>
        </p:nvPicPr>
        <p:blipFill>
          <a:blip r:embed="rId3"/>
          <a:stretch/>
        </p:blipFill>
        <p:spPr bwMode="auto">
          <a:xfrm>
            <a:off x="342293" y="571499"/>
            <a:ext cx="11507411" cy="561061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546610958" name="Image 1546610957"/>
          <p:cNvPicPr>
            <a:picLocks noChangeAspect="1"/>
          </p:cNvPicPr>
          <p:nvPr/>
        </p:nvPicPr>
        <p:blipFill>
          <a:blip r:embed="rId3"/>
          <a:stretch/>
        </p:blipFill>
        <p:spPr bwMode="auto">
          <a:xfrm>
            <a:off x="116207" y="513808"/>
            <a:ext cx="11959585" cy="5417656"/>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72414669" name="Image 1546610957"/>
          <p:cNvPicPr>
            <a:picLocks noChangeAspect="1"/>
          </p:cNvPicPr>
          <p:nvPr/>
        </p:nvPicPr>
        <p:blipFill>
          <a:blip r:embed="rId3"/>
          <a:stretch/>
        </p:blipFill>
        <p:spPr bwMode="auto">
          <a:xfrm>
            <a:off x="116206" y="513807"/>
            <a:ext cx="11959585" cy="5417655"/>
          </a:xfrm>
          <a:prstGeom prst="rect">
            <a:avLst/>
          </a:prstGeom>
        </p:spPr>
      </p:pic>
      <p:pic>
        <p:nvPicPr>
          <p:cNvPr id="1391931520" name="Image 1257802415"/>
          <p:cNvPicPr>
            <a:picLocks noChangeAspect="1"/>
          </p:cNvPicPr>
          <p:nvPr/>
        </p:nvPicPr>
        <p:blipFill>
          <a:blip r:embed="rId4"/>
          <a:stretch/>
        </p:blipFill>
        <p:spPr bwMode="auto">
          <a:xfrm>
            <a:off x="1852806" y="244848"/>
            <a:ext cx="2950170" cy="63682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1931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852463342" name="Image 555954419"/>
          <p:cNvPicPr>
            <a:picLocks noChangeAspect="1"/>
          </p:cNvPicPr>
          <p:nvPr/>
        </p:nvPicPr>
        <p:blipFill>
          <a:blip r:embed="rId3"/>
          <a:stretch/>
        </p:blipFill>
        <p:spPr bwMode="auto">
          <a:xfrm>
            <a:off x="482609" y="795924"/>
            <a:ext cx="11122395" cy="5832430"/>
          </a:xfrm>
          <a:prstGeom prst="rect">
            <a:avLst/>
          </a:prstGeom>
        </p:spPr>
      </p:pic>
      <p:sp>
        <p:nvSpPr>
          <p:cNvPr id="1852157792" name="TextBox 3"/>
          <p:cNvSpPr txBox="1"/>
          <p:nvPr/>
        </p:nvSpPr>
        <p:spPr bwMode="auto">
          <a:xfrm>
            <a:off x="534800" y="186300"/>
            <a:ext cx="6306440" cy="488038"/>
          </a:xfrm>
          <a:prstGeom prst="rect">
            <a:avLst/>
          </a:prstGeom>
          <a:noFill/>
        </p:spPr>
        <p:txBody>
          <a:bodyPr wrap="square" rtlCol="0" anchor="t">
            <a:spAutoFit/>
          </a:bodyPr>
          <a:lstStyle/>
          <a:p>
            <a:pPr>
              <a:defRPr/>
            </a:pPr>
            <a:r>
              <a:rPr lang="en-US" sz="2600"/>
              <a:t>du côté du gestionnaire</a:t>
            </a:r>
            <a:endParaRPr/>
          </a:p>
        </p:txBody>
      </p:sp>
      <p:sp>
        <p:nvSpPr>
          <p:cNvPr id="1565610094" name="Rectangle 722458271"/>
          <p:cNvSpPr/>
          <p:nvPr/>
        </p:nvSpPr>
        <p:spPr bwMode="auto">
          <a:xfrm flipH="0" flipV="0">
            <a:off x="3266153" y="4645066"/>
            <a:ext cx="2829845" cy="1983287"/>
          </a:xfrm>
          <a:prstGeom prst="rect">
            <a:avLst/>
          </a:prstGeom>
          <a:noFill/>
          <a:ln w="38099" cap="flat" cmpd="sng" algn="ctr">
            <a:solidFill>
              <a:srgbClr val="FF0000"/>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id="1" dur="indefinite" restart="never" nodeType="tmRoot">
          <p:childTnLst>
            <p:seq concurrent="1" nextAc="seek">
              <p:cTn id="2" dur="indefinite" nodeType="mainSeq">
                <p:childTnLst>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656100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1199411763" name=""/>
          <p:cNvPicPr>
            <a:picLocks noChangeAspect="1"/>
          </p:cNvPicPr>
          <p:nvPr/>
        </p:nvPicPr>
        <p:blipFill>
          <a:blip r:embed="rId3"/>
          <a:stretch/>
        </p:blipFill>
        <p:spPr bwMode="auto">
          <a:xfrm flipH="0" flipV="0">
            <a:off x="835200" y="144860"/>
            <a:ext cx="10521599" cy="6568278"/>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311998573" name="Titre 1"/>
          <p:cNvSpPr>
            <a:spLocks noGrp="1"/>
          </p:cNvSpPr>
          <p:nvPr>
            <p:ph type="title"/>
          </p:nvPr>
        </p:nvSpPr>
        <p:spPr bwMode="auto">
          <a:xfrm flipH="0" flipV="0">
            <a:off x="2754451" y="2470150"/>
            <a:ext cx="5254750" cy="1917698"/>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it-IT">
                <a:latin typeface="Verdana"/>
                <a:ea typeface="Verdana"/>
                <a:cs typeface="Verdana"/>
              </a:rPr>
              <a:t>Des questions ?</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re 1"/>
          <p:cNvSpPr>
            <a:spLocks noGrp="1"/>
          </p:cNvSpPr>
          <p:nvPr>
            <p:ph type="title"/>
          </p:nvPr>
        </p:nvSpPr>
        <p:spPr bwMode="auto">
          <a:xfrm flipH="0" flipV="0">
            <a:off x="2295241" y="2374898"/>
            <a:ext cx="7486854" cy="1917698"/>
          </a:xfr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lgn="ctr">
              <a:defRPr/>
            </a:pPr>
            <a:r>
              <a:rPr lang="it-IT" sz="9600">
                <a:latin typeface="Verdana"/>
                <a:ea typeface="Verdana"/>
                <a:cs typeface="Verdana"/>
              </a:rPr>
              <a:t>INCEpTION</a:t>
            </a:r>
            <a:endParaRPr sz="9600">
              <a:latin typeface="Verdana"/>
              <a:cs typeface="Verdana"/>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le 1"/>
          <p:cNvSpPr>
            <a:spLocks noGrp="1"/>
          </p:cNvSpPr>
          <p:nvPr>
            <p:ph type="title" idx="4294967295"/>
          </p:nvPr>
        </p:nvSpPr>
        <p:spPr bwMode="auto">
          <a:xfrm>
            <a:off x="850608" y="1064300"/>
            <a:ext cx="9568010" cy="1792655"/>
          </a:xfrm>
          <a:prstGeom prst="rect">
            <a:avLst/>
          </a:prstGeom>
        </p:spPr>
        <p:txBody>
          <a:bodyPr>
            <a:normAutofit/>
          </a:bodyPr>
          <a:lstStyle/>
          <a:p>
            <a:pPr>
              <a:defRPr/>
            </a:pPr>
            <a:r>
              <a:rPr lang="en-US" sz="4000" b="1">
                <a:solidFill>
                  <a:srgbClr val="202C41"/>
                </a:solidFill>
                <a:latin typeface="Verdana"/>
                <a:ea typeface="Verdana"/>
                <a:cs typeface="Verdana"/>
              </a:rPr>
              <a:t>La transcription</a:t>
            </a:r>
            <a:endParaRPr/>
          </a:p>
        </p:txBody>
      </p:sp>
      <p:cxnSp>
        <p:nvCxnSpPr>
          <p:cNvPr id="5" name="Straight Connector 4"/>
          <p:cNvCxnSpPr>
            <a:cxnSpLocks/>
          </p:cNvCxnSpPr>
          <p:nvPr/>
        </p:nvCxnSpPr>
        <p:spPr bwMode="auto">
          <a:xfrm>
            <a:off x="939801" y="2161809"/>
            <a:ext cx="478972"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bwMode="auto">
          <a:xfrm>
            <a:off x="850608" y="2413605"/>
            <a:ext cx="10104868" cy="3414119"/>
          </a:xfrm>
          <a:prstGeom prst="rect">
            <a:avLst/>
          </a:prstGeom>
          <a:noFill/>
        </p:spPr>
        <p:txBody>
          <a:bodyPr wrap="square" rtlCol="0" anchor="t">
            <a:spAutoFit/>
          </a:bodyPr>
          <a:lstStyle/>
          <a:p>
            <a:pPr>
              <a:defRPr/>
            </a:pPr>
            <a:r>
              <a:rPr lang="en-US" sz="2000">
                <a:latin typeface="Verdana"/>
                <a:ea typeface="Verdana"/>
                <a:cs typeface="Verdana"/>
              </a:rPr>
              <a:t>Passer un texte vers une forme écrite (ici informatisée).</a:t>
            </a:r>
            <a:endParaRPr sz="2000"/>
          </a:p>
          <a:p>
            <a:pPr>
              <a:defRPr/>
            </a:pPr>
            <a:endParaRPr sz="2000">
              <a:latin typeface="Verdana"/>
              <a:ea typeface="Verdana"/>
              <a:cs typeface="Verdana"/>
            </a:endParaRPr>
          </a:p>
          <a:p>
            <a:pPr>
              <a:defRPr/>
            </a:pPr>
            <a:r>
              <a:rPr lang="en-US" sz="2000">
                <a:latin typeface="Verdana"/>
                <a:ea typeface="Verdana"/>
                <a:cs typeface="Verdana"/>
              </a:rPr>
              <a:t>Dans quel objectif ?</a:t>
            </a:r>
            <a:endParaRPr sz="2000"/>
          </a:p>
          <a:p>
            <a:pPr lvl="0">
              <a:defRPr/>
            </a:pPr>
            <a:endParaRPr sz="2000">
              <a:latin typeface="Verdana"/>
              <a:ea typeface="Verdana"/>
              <a:cs typeface="Verdana"/>
            </a:endParaRPr>
          </a:p>
          <a:p>
            <a:pPr marL="305908" indent="-305908">
              <a:buFont typeface="Wingdings"/>
              <a:buChar char="Ø"/>
              <a:defRPr/>
            </a:pPr>
            <a:r>
              <a:rPr lang="en-US" sz="2000" b="0" i="0" u="none" strike="noStrike" cap="none" spc="0">
                <a:solidFill>
                  <a:schemeClr val="tx1"/>
                </a:solidFill>
                <a:latin typeface="Verdana"/>
                <a:ea typeface="Verdana"/>
                <a:cs typeface="Verdana"/>
              </a:rPr>
              <a:t>Visualiser l’information (éditons numériques)</a:t>
            </a:r>
            <a:endParaRPr lang="en-US" sz="2000" b="0" i="0" u="none" strike="noStrike" cap="none" spc="0">
              <a:solidFill>
                <a:schemeClr val="tx1"/>
              </a:solidFill>
              <a:latin typeface="Verdana"/>
              <a:ea typeface="Verdana"/>
              <a:cs typeface="Verdana"/>
            </a:endParaRPr>
          </a:p>
          <a:p>
            <a:pPr marL="305908" indent="-305908">
              <a:buFont typeface="Wingdings"/>
              <a:buChar char="Ø"/>
              <a:defRPr/>
            </a:pPr>
            <a:endParaRPr lang="en-US" sz="2000">
              <a:latin typeface="Verdana"/>
              <a:ea typeface="Verdana"/>
              <a:cs typeface="Verdana"/>
            </a:endParaRPr>
          </a:p>
          <a:p>
            <a:pPr marL="305908" indent="-305908">
              <a:buFont typeface="Wingdings"/>
              <a:buChar char="Ø"/>
              <a:defRPr/>
            </a:pPr>
            <a:r>
              <a:rPr lang="en-US" sz="2000">
                <a:latin typeface="Verdana"/>
                <a:ea typeface="Verdana"/>
                <a:cs typeface="Verdana"/>
              </a:rPr>
              <a:t>Faciliter le travail d’analyse</a:t>
            </a:r>
            <a:endParaRPr lang="en-US" sz="2000">
              <a:latin typeface="Verdana"/>
              <a:ea typeface="Verdana"/>
              <a:cs typeface="Verdana"/>
            </a:endParaRPr>
          </a:p>
          <a:p>
            <a:pPr marL="305908" indent="-305908">
              <a:buFont typeface="Wingdings"/>
              <a:buChar char="Ø"/>
              <a:defRPr/>
            </a:pPr>
            <a:endParaRPr sz="2000">
              <a:latin typeface="Verdana"/>
              <a:ea typeface="Verdana"/>
              <a:cs typeface="Verdana"/>
            </a:endParaRPr>
          </a:p>
          <a:p>
            <a:pPr marL="305908" indent="-305908">
              <a:buFont typeface="Wingdings"/>
              <a:buChar char="Ø"/>
              <a:defRPr/>
            </a:pPr>
            <a:r>
              <a:rPr lang="en-US" sz="2000">
                <a:latin typeface="Verdana"/>
                <a:ea typeface="Verdana"/>
                <a:cs typeface="Verdana"/>
              </a:rPr>
              <a:t>Automatiser l’analyse / intégrer les données aux outils d’analyse (Lexicoscope)</a:t>
            </a:r>
            <a:endParaRPr lang="en-US" sz="2000">
              <a:latin typeface="Verdana"/>
              <a:ea typeface="Verdana"/>
              <a:cs typeface="Verdana"/>
            </a:endParaRPr>
          </a:p>
          <a:p>
            <a:pPr marL="239821" indent="-239821">
              <a:buFont typeface="Arial"/>
              <a:buChar char="–"/>
              <a:defRPr/>
            </a:pP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re 1"/>
          <p:cNvSpPr>
            <a:spLocks noGrp="1"/>
          </p:cNvSpPr>
          <p:nvPr>
            <p:ph type="title"/>
          </p:nvPr>
        </p:nvSpPr>
        <p:spPr bwMode="auto">
          <a:xfrm flipH="0" flipV="0">
            <a:off x="1536698" y="2374899"/>
            <a:ext cx="5254751" cy="1917699"/>
          </a:xfrm>
        </p:spPr>
        <p:txBody>
          <a:bodyPr/>
          <a:lstStyle/>
          <a:p>
            <a:pPr>
              <a:defRPr/>
            </a:pPr>
            <a:r>
              <a:rPr lang="it-IT">
                <a:latin typeface="Verdana"/>
                <a:ea typeface="Verdana"/>
                <a:cs typeface="Verdana"/>
              </a:rPr>
              <a:t>Origines du projet</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71659019" name="Title 1"/>
          <p:cNvSpPr>
            <a:spLocks noGrp="1"/>
          </p:cNvSpPr>
          <p:nvPr/>
        </p:nvSpPr>
        <p:spPr bwMode="auto">
          <a:xfrm>
            <a:off x="850606" y="356029"/>
            <a:ext cx="9568008" cy="918986"/>
          </a:xfrm>
          <a:prstGeom prst="rect">
            <a:avLst/>
          </a:prstGeom>
        </p:spPr>
        <p:txBody>
          <a:bodyPr vertOverflow="overflow" horzOverflow="overflow" vert="horz" wrap="square" lIns="91440" tIns="45720" rIns="91440" bIns="45720" numCol="1" spcCol="0" rtlCol="0" fromWordArt="0" anchor="t" anchorCtr="0" forceAA="0" upright="0" compatLnSpc="0">
            <a:normAutofit fontScale="85000" lnSpcReduction="3000"/>
          </a:bodyPr>
          <a:lstStyle>
            <a:lvl1pPr algn="r" defTabSz="914376">
              <a:lnSpc>
                <a:spcPct val="90000"/>
              </a:lnSpc>
              <a:spcBef>
                <a:spcPts val="0"/>
              </a:spcBef>
              <a:buNone/>
              <a:defRPr sz="3700" b="1">
                <a:solidFill>
                  <a:schemeClr val="tx1"/>
                </a:solidFill>
                <a:latin typeface="Montserrat"/>
                <a:ea typeface="Montserrat"/>
                <a:cs typeface="Montserrat"/>
              </a:defRPr>
            </a:lvl1pPr>
          </a:lstStyle>
          <a:p>
            <a:pPr algn="l">
              <a:defRPr/>
            </a:pPr>
            <a:r>
              <a:rPr lang="en-US" sz="4000" b="1">
                <a:solidFill>
                  <a:srgbClr val="202C41"/>
                </a:solidFill>
                <a:latin typeface="Verdana"/>
                <a:ea typeface="Verdana"/>
                <a:cs typeface="Verdana"/>
              </a:rPr>
              <a:t>Aux origines du projet INCEpTION</a:t>
            </a:r>
            <a:endParaRPr/>
          </a:p>
        </p:txBody>
      </p:sp>
      <p:cxnSp>
        <p:nvCxnSpPr>
          <p:cNvPr id="1384852280" name="Straight Connector 4"/>
          <p:cNvCxnSpPr>
            <a:cxnSpLocks/>
          </p:cNvCxnSpPr>
          <p:nvPr/>
        </p:nvCxnSpPr>
        <p:spPr bwMode="auto">
          <a:xfrm>
            <a:off x="939799" y="1453539"/>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12119964" name=""/>
          <p:cNvSpPr txBox="1"/>
          <p:nvPr/>
        </p:nvSpPr>
        <p:spPr bwMode="auto">
          <a:xfrm flipH="0" flipV="0">
            <a:off x="801756" y="1581386"/>
            <a:ext cx="10450296" cy="53343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buFont typeface="Wingdings"/>
              <a:buChar char="Ø"/>
              <a:defRPr/>
            </a:pPr>
            <a:r>
              <a:rPr lang="fr-FR" sz="2200" b="0" i="0" u="none" strike="noStrike" cap="none" spc="0">
                <a:solidFill>
                  <a:schemeClr val="tx1"/>
                </a:solidFill>
                <a:latin typeface="Verdana"/>
                <a:ea typeface="Verdana"/>
                <a:cs typeface="Verdana"/>
              </a:rPr>
              <a:t>Plateforme collaborative qui prend la suite de WebAnno : </a:t>
            </a:r>
            <a:endParaRPr lang="fr-FR" sz="2200" b="0" i="0" u="none" strike="noStrike" cap="none" spc="0">
              <a:solidFill>
                <a:schemeClr val="tx1"/>
              </a:solidFill>
              <a:latin typeface="Verdana"/>
              <a:ea typeface="Verdana"/>
              <a:cs typeface="Verdana"/>
            </a:endParaRPr>
          </a:p>
          <a:p>
            <a:pPr>
              <a:defRPr/>
            </a:pPr>
            <a:r>
              <a:rPr lang="fr-FR" sz="2200" b="0" i="0" u="none" strike="noStrike" cap="none" spc="0">
                <a:solidFill>
                  <a:schemeClr val="tx1"/>
                </a:solidFill>
                <a:latin typeface="Verdana"/>
                <a:ea typeface="Verdana"/>
                <a:cs typeface="Verdana"/>
              </a:rPr>
              <a:t>        logiciel d’annotation manuelle et de gestion des annotations</a:t>
            </a:r>
            <a:endParaRPr lang="fr-FR" sz="2200" b="0" i="0" u="none" strike="noStrike" cap="none" spc="0">
              <a:solidFill>
                <a:schemeClr val="tx1"/>
              </a:solidFill>
              <a:latin typeface="Verdana"/>
              <a:ea typeface="Verdana"/>
              <a:cs typeface="Verdana"/>
            </a:endParaRPr>
          </a:p>
          <a:p>
            <a:pPr marL="1083978" lvl="2" indent="-283878">
              <a:buFont typeface="Wingdings"/>
              <a:buChar char="Ø"/>
              <a:defRPr/>
            </a:pPr>
            <a:r>
              <a:rPr lang="fr-FR" sz="2200" b="0" i="0" u="none" strike="noStrike" cap="none" spc="0">
                <a:solidFill>
                  <a:schemeClr val="tx1"/>
                </a:solidFill>
                <a:latin typeface="Verdana"/>
                <a:ea typeface="Verdana"/>
                <a:cs typeface="Verdana"/>
              </a:rPr>
              <a:t>annotation collaborative </a:t>
            </a:r>
            <a:r>
              <a:rPr lang="fr-FR" sz="2200" b="0" i="0" u="none" strike="noStrike" cap="none" spc="0">
                <a:solidFill>
                  <a:schemeClr val="tx1"/>
                </a:solidFill>
                <a:latin typeface="Verdana"/>
                <a:ea typeface="Verdana"/>
                <a:cs typeface="Verdana"/>
              </a:rPr>
              <a:t>embarquée/débarquée (au choix)</a:t>
            </a:r>
            <a:endParaRPr lang="fr-FR" sz="2200" b="0" i="0" u="none" strike="noStrike" cap="none" spc="0">
              <a:solidFill>
                <a:schemeClr val="tx1"/>
              </a:solidFill>
              <a:latin typeface="Verdana"/>
              <a:ea typeface="Verdana"/>
              <a:cs typeface="Verdana"/>
            </a:endParaRPr>
          </a:p>
          <a:p>
            <a:pPr marL="1083978" lvl="2" indent="-283878">
              <a:buFont typeface="Wingdings"/>
              <a:buChar char="Ø"/>
              <a:defRPr/>
            </a:pPr>
            <a:r>
              <a:rPr lang="fr-FR" sz="2200" b="0" i="0" u="none" strike="noStrike" cap="none" spc="0">
                <a:solidFill>
                  <a:schemeClr val="tx1"/>
                </a:solidFill>
                <a:latin typeface="Verdana"/>
                <a:ea typeface="Verdana"/>
                <a:cs typeface="Verdana"/>
              </a:rPr>
              <a:t>annotation multicouches</a:t>
            </a:r>
            <a:endParaRPr lang="fr-FR" sz="2200" b="0" i="0" u="none" strike="noStrike" cap="none" spc="0">
              <a:solidFill>
                <a:schemeClr val="tx1"/>
              </a:solidFill>
              <a:latin typeface="Verdana"/>
              <a:ea typeface="Verdana"/>
              <a:cs typeface="Verdana"/>
            </a:endParaRPr>
          </a:p>
          <a:p>
            <a:pPr marL="1083978" lvl="2" indent="-283878">
              <a:buFont typeface="Wingdings"/>
              <a:buChar char="Ø"/>
              <a:defRPr/>
            </a:pPr>
            <a:r>
              <a:rPr lang="fr-FR" sz="2200" b="0" i="0" u="none" strike="noStrike" cap="none" spc="0">
                <a:solidFill>
                  <a:schemeClr val="tx1"/>
                </a:solidFill>
                <a:latin typeface="Verdana"/>
                <a:ea typeface="Verdana"/>
                <a:cs typeface="Verdana"/>
              </a:rPr>
              <a:t>utilisation de méthodes d’active learning pour annotations automatiques </a:t>
            </a:r>
            <a:endParaRPr lang="fr-FR" sz="2200" b="0" i="0" u="none" strike="noStrike" cap="none" spc="0">
              <a:solidFill>
                <a:schemeClr val="tx1"/>
              </a:solidFill>
              <a:latin typeface="Verdana"/>
              <a:ea typeface="Verdana"/>
              <a:cs typeface="Verdana"/>
            </a:endParaRPr>
          </a:p>
          <a:p>
            <a:pPr marL="283878" indent="-283878">
              <a:buFont typeface="Wingdings"/>
              <a:buChar char="Ø"/>
              <a:defRPr/>
            </a:pPr>
            <a:endParaRPr sz="2200" b="0" i="0" u="none" strike="noStrike" cap="none" spc="0">
              <a:solidFill>
                <a:schemeClr val="tx1"/>
              </a:solidFill>
              <a:latin typeface="Times New Roman"/>
              <a:cs typeface="Times New Roman"/>
            </a:endParaRPr>
          </a:p>
          <a:p>
            <a:pPr marL="283878" indent="-283878">
              <a:buFont typeface="Wingdings"/>
              <a:buChar char="Ø"/>
              <a:defRPr/>
            </a:pPr>
            <a:r>
              <a:rPr lang="fr-FR" sz="2200" b="0" i="0" u="none" strike="noStrike" cap="none" spc="0">
                <a:solidFill>
                  <a:schemeClr val="tx1"/>
                </a:solidFill>
                <a:latin typeface="Verdana"/>
                <a:ea typeface="Verdana"/>
                <a:cs typeface="Verdana"/>
              </a:rPr>
              <a:t>Projet géré par l’Université Technologique de Darmstadt</a:t>
            </a:r>
            <a:endParaRPr lang="fr-FR" sz="2200" b="0" i="0" u="none" strike="noStrike" cap="none" spc="0">
              <a:solidFill>
                <a:schemeClr val="tx1"/>
              </a:solidFill>
              <a:latin typeface="Verdana"/>
              <a:ea typeface="Verdana"/>
              <a:cs typeface="Verdana"/>
            </a:endParaRPr>
          </a:p>
          <a:p>
            <a:pPr marL="283878" indent="-283878">
              <a:buFont typeface="Wingdings"/>
              <a:buChar char="Ø"/>
              <a:defRPr/>
            </a:pPr>
            <a:endParaRPr lang="fr-FR" sz="2200" b="0" i="0" u="none" strike="noStrike" cap="none" spc="0">
              <a:solidFill>
                <a:schemeClr val="tx1"/>
              </a:solidFill>
              <a:latin typeface="Times New Roman"/>
              <a:cs typeface="Times New Roman"/>
            </a:endParaRPr>
          </a:p>
          <a:p>
            <a:pPr marL="283878" indent="-283878">
              <a:buFont typeface="Wingdings"/>
              <a:buChar char="Ø"/>
              <a:defRPr/>
            </a:pPr>
            <a:r>
              <a:rPr lang="fr-FR" sz="2200" b="0" i="0" u="none" strike="noStrike" cap="none" spc="0">
                <a:solidFill>
                  <a:schemeClr val="tx1"/>
                </a:solidFill>
                <a:latin typeface="Verdana"/>
                <a:ea typeface="Verdana"/>
                <a:cs typeface="Verdana"/>
              </a:rPr>
              <a:t>Implication du consortium CORLI pour une interopérabilité entre INCEpTION et différents outils :</a:t>
            </a:r>
            <a:endParaRPr lang="fr-FR" sz="2200" b="0" i="0" u="none" strike="noStrike" cap="none" spc="0">
              <a:solidFill>
                <a:schemeClr val="tx1"/>
              </a:solidFill>
              <a:latin typeface="Verdana"/>
              <a:ea typeface="Verdana"/>
              <a:cs typeface="Verdana"/>
            </a:endParaRPr>
          </a:p>
          <a:p>
            <a:pPr marL="1083978" lvl="2" indent="-283878">
              <a:buFont typeface="Wingdings"/>
              <a:buChar char="Ø"/>
              <a:defRPr/>
            </a:pPr>
            <a:r>
              <a:rPr lang="fr-FR" sz="2200" b="0" i="0" u="none" strike="noStrike" cap="none" spc="0">
                <a:solidFill>
                  <a:schemeClr val="tx1"/>
                </a:solidFill>
                <a:latin typeface="Verdana"/>
                <a:ea typeface="Verdana"/>
                <a:cs typeface="Verdana"/>
              </a:rPr>
              <a:t>Stanza</a:t>
            </a:r>
            <a:endParaRPr lang="fr-FR" sz="2200" b="0" i="0" u="none" strike="noStrike" cap="none" spc="0">
              <a:solidFill>
                <a:schemeClr val="tx1"/>
              </a:solidFill>
              <a:latin typeface="Verdana"/>
              <a:ea typeface="Verdana"/>
              <a:cs typeface="Verdana"/>
            </a:endParaRPr>
          </a:p>
          <a:p>
            <a:pPr marL="1083978" lvl="2" indent="-283878">
              <a:buFont typeface="Wingdings"/>
              <a:buChar char="Ø"/>
              <a:defRPr/>
            </a:pPr>
            <a:r>
              <a:rPr lang="fr-FR" sz="2200" b="0" i="0" u="none" strike="noStrike" cap="none" spc="0">
                <a:solidFill>
                  <a:schemeClr val="tx1"/>
                </a:solidFill>
                <a:latin typeface="Verdana"/>
                <a:ea typeface="Verdana"/>
                <a:cs typeface="Verdana"/>
              </a:rPr>
              <a:t>GLOZZ</a:t>
            </a:r>
            <a:endParaRPr lang="fr-FR" sz="2200" b="0" i="0" u="none" strike="noStrike" cap="none" spc="0">
              <a:solidFill>
                <a:schemeClr val="tx1"/>
              </a:solidFill>
              <a:latin typeface="Verdana"/>
              <a:ea typeface="Verdana"/>
              <a:cs typeface="Verdana"/>
            </a:endParaRPr>
          </a:p>
          <a:p>
            <a:pPr marL="1083978" lvl="2" indent="-283878">
              <a:buFont typeface="Wingdings"/>
              <a:buChar char="Ø"/>
              <a:defRPr/>
            </a:pPr>
            <a:r>
              <a:rPr lang="fr-FR" sz="2200" b="0" i="0" u="none" strike="noStrike" cap="none" spc="0">
                <a:solidFill>
                  <a:schemeClr val="tx1"/>
                </a:solidFill>
                <a:latin typeface="Verdana"/>
                <a:ea typeface="Verdana"/>
                <a:cs typeface="Verdana"/>
              </a:rPr>
              <a:t>TXM</a:t>
            </a:r>
            <a:endParaRPr lang="fr-FR" sz="2200" b="0" i="0" u="none" strike="noStrike" cap="none" spc="0">
              <a:solidFill>
                <a:schemeClr val="tx1"/>
              </a:solidFill>
              <a:latin typeface="Times New Roman"/>
              <a:cs typeface="Times New Roman"/>
            </a:endParaRPr>
          </a:p>
          <a:p>
            <a:pPr marL="283879" indent="-283879">
              <a:buFont typeface="Wingdings"/>
              <a:buChar char="Ø"/>
              <a:defRPr/>
            </a:pPr>
            <a:endParaRPr/>
          </a:p>
          <a:p>
            <a:pPr marL="283879" indent="-283879">
              <a:buFont typeface="Wingdings"/>
              <a:buChar char="Ø"/>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70745533" name="Titre 1"/>
          <p:cNvSpPr>
            <a:spLocks noGrp="1"/>
          </p:cNvSpPr>
          <p:nvPr>
            <p:ph type="title"/>
          </p:nvPr>
        </p:nvSpPr>
        <p:spPr bwMode="auto">
          <a:xfrm flipH="0" flipV="0">
            <a:off x="1536697" y="2374898"/>
            <a:ext cx="5254750" cy="1917698"/>
          </a:xfrm>
        </p:spPr>
        <p:txBody>
          <a:bodyPr/>
          <a:lstStyle/>
          <a:p>
            <a:pPr>
              <a:defRPr/>
            </a:pPr>
            <a:r>
              <a:rPr lang="it-IT">
                <a:latin typeface="Verdana"/>
                <a:ea typeface="Verdana"/>
                <a:cs typeface="Verdana"/>
              </a:rPr>
              <a:t>Fonctionnalités</a:t>
            </a:r>
            <a:r>
              <a:rPr lang="it-IT">
                <a:latin typeface="Verdana"/>
                <a:ea typeface="Verdana"/>
                <a:cs typeface="Verdana"/>
              </a:rPr>
              <a:t> de la </a:t>
            </a:r>
            <a:r>
              <a:rPr lang="it-IT">
                <a:latin typeface="Verdana"/>
                <a:ea typeface="Verdana"/>
                <a:cs typeface="Verdana"/>
              </a:rPr>
              <a:t>plateforme</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71120777" name="Espace réservé pour une image  9" descr="Une image contenant texte, capture d’écran, logiciel, Police&#10;&#10;Description générée automatiquement"/>
          <p:cNvPicPr>
            <a:picLocks noChangeAspect="1" noGrp="1"/>
          </p:cNvPicPr>
          <p:nvPr>
            <p:ph type="pic" sz="quarter" idx="10"/>
          </p:nvPr>
        </p:nvPicPr>
        <p:blipFill>
          <a:blip r:embed="rId3"/>
          <a:srcRect l="0" t="32" r="0" b="31"/>
          <a:stretch/>
        </p:blipFill>
        <p:spPr bwMode="auto">
          <a:xfrm>
            <a:off x="7937545" y="954488"/>
            <a:ext cx="4161789" cy="3237208"/>
          </a:xfrm>
        </p:spPr>
      </p:pic>
      <p:sp>
        <p:nvSpPr>
          <p:cNvPr id="995341909" name="Title 1"/>
          <p:cNvSpPr>
            <a:spLocks noGrp="1"/>
          </p:cNvSpPr>
          <p:nvPr/>
        </p:nvSpPr>
        <p:spPr bwMode="auto">
          <a:xfrm>
            <a:off x="850605" y="356028"/>
            <a:ext cx="9568008" cy="918985"/>
          </a:xfrm>
          <a:prstGeom prst="rect">
            <a:avLst/>
          </a:prstGeom>
        </p:spPr>
        <p:txBody>
          <a:bodyPr vertOverflow="overflow" horzOverflow="overflow" vert="horz" wrap="square" lIns="91440" tIns="45720" rIns="91440" bIns="45720" numCol="1" spcCol="0" rtlCol="0" fromWordArt="0" anchor="t" anchorCtr="0" forceAA="0" upright="0" compatLnSpc="0">
            <a:normAutofit fontScale="85000" lnSpcReduction="3000"/>
          </a:bodyPr>
          <a:lstStyle>
            <a:lvl1pPr algn="r" defTabSz="914375">
              <a:lnSpc>
                <a:spcPct val="90000"/>
              </a:lnSpc>
              <a:spcBef>
                <a:spcPts val="0"/>
              </a:spcBef>
              <a:buNone/>
              <a:defRPr sz="3700" b="1">
                <a:solidFill>
                  <a:schemeClr val="tx1"/>
                </a:solidFill>
                <a:latin typeface="Montserrat"/>
                <a:ea typeface="Montserrat"/>
                <a:cs typeface="Montserrat"/>
              </a:defRPr>
            </a:lvl1pPr>
          </a:lstStyle>
          <a:p>
            <a:pPr algn="l">
              <a:defRPr/>
            </a:pPr>
            <a:r>
              <a:rPr lang="en-US" sz="4000" b="1">
                <a:solidFill>
                  <a:srgbClr val="202C41"/>
                </a:solidFill>
                <a:latin typeface="Verdana"/>
                <a:ea typeface="Verdana"/>
                <a:cs typeface="Verdana"/>
              </a:rPr>
              <a:t>Fonctionnalités principales</a:t>
            </a:r>
            <a:endParaRPr/>
          </a:p>
        </p:txBody>
      </p:sp>
      <p:cxnSp>
        <p:nvCxnSpPr>
          <p:cNvPr id="1095254200" name="Straight Connector 4"/>
          <p:cNvCxnSpPr>
            <a:cxnSpLocks/>
          </p:cNvCxnSpPr>
          <p:nvPr/>
        </p:nvCxnSpPr>
        <p:spPr bwMode="auto">
          <a:xfrm>
            <a:off x="939798" y="1453538"/>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428647898" name=""/>
          <p:cNvSpPr txBox="1"/>
          <p:nvPr/>
        </p:nvSpPr>
        <p:spPr bwMode="auto">
          <a:xfrm flipH="0" flipV="0">
            <a:off x="801756" y="1581386"/>
            <a:ext cx="7373352" cy="533435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8" indent="-283878">
              <a:buFont typeface="Wingdings"/>
              <a:buChar char="Ø"/>
              <a:defRPr/>
            </a:pPr>
            <a:r>
              <a:rPr lang="fr-FR" sz="2200" b="1" i="0" u="none" strike="noStrike" cap="none" spc="0">
                <a:solidFill>
                  <a:schemeClr val="tx1"/>
                </a:solidFill>
                <a:latin typeface="Verdana"/>
                <a:ea typeface="Verdana"/>
                <a:cs typeface="Verdana"/>
              </a:rPr>
              <a:t>Importer un corpus </a:t>
            </a:r>
            <a:r>
              <a:rPr lang="fr-FR" sz="2200" b="0" i="0" u="none" strike="noStrike" cap="none" spc="0">
                <a:solidFill>
                  <a:schemeClr val="tx1"/>
                </a:solidFill>
                <a:latin typeface="Verdana"/>
                <a:ea typeface="Verdana"/>
                <a:cs typeface="Verdana"/>
              </a:rPr>
              <a:t>(</a:t>
            </a:r>
            <a:r>
              <a:rPr lang="fr-FR" sz="2200" b="0" i="0" u="none" strike="noStrike" cap="none" spc="0">
                <a:solidFill>
                  <a:schemeClr val="tx1"/>
                </a:solidFill>
                <a:latin typeface="Verdana"/>
                <a:ea typeface="Verdana"/>
                <a:cs typeface="Verdana"/>
              </a:rPr>
              <a:t>différents formats</a:t>
            </a:r>
            <a:r>
              <a:rPr lang="fr-FR" sz="2200" b="0" i="0" u="none" strike="noStrike" cap="none" spc="0">
                <a:solidFill>
                  <a:schemeClr val="tx1"/>
                </a:solidFill>
                <a:latin typeface="Verdana"/>
                <a:ea typeface="Verdana"/>
                <a:cs typeface="Verdana"/>
              </a:rPr>
              <a:t>) pour l’annoter</a:t>
            </a:r>
            <a:endParaRPr sz="2200" b="0" i="0" u="none" strike="noStrike" cap="none" spc="0">
              <a:solidFill>
                <a:schemeClr val="tx1"/>
              </a:solidFill>
              <a:latin typeface="Times New Roman"/>
              <a:cs typeface="Times New Roman"/>
            </a:endParaRPr>
          </a:p>
          <a:p>
            <a:pPr>
              <a:defRPr/>
            </a:pPr>
            <a:endParaRPr sz="2200" b="0" i="0" u="none" strike="noStrike" cap="none" spc="0">
              <a:solidFill>
                <a:schemeClr val="tx1"/>
              </a:solidFill>
              <a:latin typeface="Times New Roman"/>
              <a:cs typeface="Times New Roman"/>
            </a:endParaRPr>
          </a:p>
          <a:p>
            <a:pPr marL="283878" indent="-283878">
              <a:buFont typeface="Wingdings"/>
              <a:buChar char="Ø"/>
              <a:defRPr/>
            </a:pPr>
            <a:r>
              <a:rPr lang="fr-FR" sz="2200" b="0" i="0" u="none" strike="noStrike" cap="none" spc="0">
                <a:solidFill>
                  <a:schemeClr val="tx1"/>
                </a:solidFill>
                <a:latin typeface="Verdana"/>
                <a:ea typeface="Verdana"/>
                <a:cs typeface="Verdana"/>
              </a:rPr>
              <a:t>Définir un </a:t>
            </a:r>
            <a:r>
              <a:rPr lang="fr-FR" sz="2200" b="1" i="0" u="none" strike="noStrike" cap="none" spc="0">
                <a:solidFill>
                  <a:schemeClr val="tx1"/>
                </a:solidFill>
                <a:latin typeface="Verdana"/>
                <a:ea typeface="Verdana"/>
                <a:cs typeface="Verdana"/>
              </a:rPr>
              <a:t>schéma d’annotation </a:t>
            </a:r>
            <a:r>
              <a:rPr lang="fr-FR" sz="2200" b="0" i="0" u="none" strike="noStrike" cap="none" spc="0">
                <a:solidFill>
                  <a:schemeClr val="tx1"/>
                </a:solidFill>
                <a:latin typeface="Verdana"/>
                <a:ea typeface="Verdana"/>
                <a:cs typeface="Verdana"/>
              </a:rPr>
              <a:t>personnalisé ou utiliser un schéma d’annotation </a:t>
            </a:r>
            <a:r>
              <a:rPr lang="fr-FR" sz="2200" b="0" i="0" u="none" strike="noStrike" cap="none" spc="0">
                <a:solidFill>
                  <a:schemeClr val="tx1"/>
                </a:solidFill>
                <a:latin typeface="Verdana"/>
                <a:ea typeface="Verdana"/>
                <a:cs typeface="Verdana"/>
              </a:rPr>
              <a:t>pré-existant</a:t>
            </a:r>
            <a:endParaRPr sz="2200" b="0" i="0" u="none" strike="noStrike" cap="none" spc="0">
              <a:solidFill>
                <a:schemeClr val="tx1"/>
              </a:solidFill>
              <a:latin typeface="Times New Roman"/>
              <a:cs typeface="Times New Roman"/>
            </a:endParaRPr>
          </a:p>
          <a:p>
            <a:pPr>
              <a:defRPr/>
            </a:pPr>
            <a:endParaRPr sz="2200" b="0" i="0" u="none" strike="noStrike" cap="none" spc="0">
              <a:solidFill>
                <a:schemeClr val="tx1"/>
              </a:solidFill>
              <a:latin typeface="Times New Roman"/>
              <a:cs typeface="Times New Roman"/>
            </a:endParaRPr>
          </a:p>
          <a:p>
            <a:pPr marL="283878" indent="-283878">
              <a:buFont typeface="Wingdings"/>
              <a:buChar char="Ø"/>
              <a:defRPr/>
            </a:pPr>
            <a:r>
              <a:rPr lang="fr-FR" sz="2200" b="0" i="0" u="none" strike="noStrike" cap="none" spc="0">
                <a:solidFill>
                  <a:schemeClr val="tx1"/>
                </a:solidFill>
                <a:latin typeface="Verdana"/>
                <a:ea typeface="Verdana"/>
                <a:cs typeface="Verdana"/>
              </a:rPr>
              <a:t>Calculer </a:t>
            </a:r>
            <a:r>
              <a:rPr lang="fr-FR" sz="2200" b="1" i="0" u="none" strike="noStrike" cap="none" spc="0">
                <a:solidFill>
                  <a:schemeClr val="tx1"/>
                </a:solidFill>
                <a:latin typeface="Verdana"/>
                <a:ea typeface="Verdana"/>
                <a:cs typeface="Verdana"/>
              </a:rPr>
              <a:t>l’accord </a:t>
            </a:r>
            <a:r>
              <a:rPr lang="fr-FR" sz="2200" b="1" i="0" u="none" strike="noStrike" cap="none" spc="0">
                <a:solidFill>
                  <a:schemeClr val="tx1"/>
                </a:solidFill>
                <a:latin typeface="Verdana"/>
                <a:ea typeface="Verdana"/>
                <a:cs typeface="Verdana"/>
              </a:rPr>
              <a:t>inter-annotateur</a:t>
            </a:r>
            <a:endParaRPr lang="fr-FR" sz="2200" b="1" i="0" u="none" strike="noStrike" cap="none" spc="0">
              <a:solidFill>
                <a:schemeClr val="tx1"/>
              </a:solidFill>
              <a:latin typeface="Times New Roman"/>
              <a:cs typeface="Times New Roman"/>
            </a:endParaRPr>
          </a:p>
          <a:p>
            <a:pPr>
              <a:defRPr/>
            </a:pPr>
            <a:endParaRPr sz="2200" b="1" i="0" u="none" strike="noStrike" cap="none" spc="0">
              <a:solidFill>
                <a:schemeClr val="tx1"/>
              </a:solidFill>
              <a:latin typeface="Times New Roman"/>
              <a:cs typeface="Times New Roman"/>
            </a:endParaRPr>
          </a:p>
          <a:p>
            <a:pPr marL="283878" indent="-283878">
              <a:buFont typeface="Wingdings"/>
              <a:buChar char="Ø"/>
              <a:defRPr/>
            </a:pPr>
            <a:endParaRPr lang="fr-FR" sz="2200" b="1" i="0" u="none" strike="noStrike" cap="none" spc="0">
              <a:solidFill>
                <a:schemeClr val="tx1"/>
              </a:solidFill>
              <a:latin typeface="Verdana"/>
              <a:ea typeface="Verdana"/>
              <a:cs typeface="Verdana"/>
            </a:endParaRPr>
          </a:p>
          <a:p>
            <a:pPr marL="283878" indent="-283878">
              <a:buFont typeface="Wingdings"/>
              <a:buChar char="Ø"/>
              <a:defRPr/>
            </a:pPr>
            <a:r>
              <a:rPr lang="fr-FR" sz="2200" b="0" i="0" u="none" strike="noStrike" cap="none" spc="0">
                <a:solidFill>
                  <a:schemeClr val="tx1"/>
                </a:solidFill>
                <a:latin typeface="Verdana"/>
                <a:ea typeface="Verdana"/>
                <a:cs typeface="Verdana"/>
              </a:rPr>
              <a:t>Effectuer </a:t>
            </a:r>
            <a:r>
              <a:rPr lang="fr-FR" sz="2200" b="1" i="0" u="none" strike="noStrike" cap="none" spc="0">
                <a:solidFill>
                  <a:schemeClr val="tx1"/>
                </a:solidFill>
                <a:latin typeface="Verdana"/>
                <a:ea typeface="Verdana"/>
                <a:cs typeface="Verdana"/>
              </a:rPr>
              <a:t>l’adjudication</a:t>
            </a:r>
            <a:endParaRPr lang="fr-FR" sz="2200" b="1" i="0" u="none" strike="noStrike" cap="none" spc="0">
              <a:solidFill>
                <a:schemeClr val="tx1"/>
              </a:solidFill>
              <a:latin typeface="Verdana"/>
              <a:ea typeface="Verdana"/>
              <a:cs typeface="Verdana"/>
            </a:endParaRPr>
          </a:p>
          <a:p>
            <a:pPr>
              <a:defRPr/>
            </a:pPr>
            <a:endParaRPr sz="2200" b="0" i="0" u="none" strike="noStrike" cap="none" spc="0">
              <a:solidFill>
                <a:schemeClr val="tx1"/>
              </a:solidFill>
              <a:latin typeface="Times New Roman"/>
              <a:cs typeface="Times New Roman"/>
            </a:endParaRPr>
          </a:p>
          <a:p>
            <a:pPr>
              <a:defRPr/>
            </a:pPr>
            <a:endParaRPr sz="2200" b="1" i="0" u="none" strike="noStrike" cap="none" spc="0">
              <a:solidFill>
                <a:schemeClr val="tx1"/>
              </a:solidFill>
              <a:latin typeface="Times New Roman"/>
              <a:cs typeface="Times New Roman"/>
            </a:endParaRPr>
          </a:p>
          <a:p>
            <a:pPr marL="283878" indent="-283878">
              <a:buFont typeface="Wingdings"/>
              <a:buChar char="Ø"/>
              <a:defRPr/>
            </a:pPr>
            <a:r>
              <a:rPr lang="fr-FR" sz="2200" b="1" i="0" u="none" strike="noStrike" cap="none" spc="0">
                <a:solidFill>
                  <a:schemeClr val="tx1"/>
                </a:solidFill>
                <a:latin typeface="Verdana"/>
                <a:ea typeface="Verdana"/>
                <a:cs typeface="Verdana"/>
              </a:rPr>
              <a:t>Exporter le corpus annoté </a:t>
            </a:r>
            <a:r>
              <a:rPr lang="fr-FR" sz="2200" b="0" i="0" u="none" strike="noStrike" cap="none" spc="0">
                <a:solidFill>
                  <a:schemeClr val="tx1"/>
                </a:solidFill>
                <a:latin typeface="Verdana"/>
                <a:ea typeface="Verdana"/>
                <a:cs typeface="Verdana"/>
              </a:rPr>
              <a:t>(différents formats)</a:t>
            </a:r>
            <a:endParaRPr lang="fr-FR" sz="1600" b="0" i="0" u="none" strike="noStrike" cap="none" spc="0">
              <a:solidFill>
                <a:schemeClr val="tx1"/>
              </a:solidFill>
              <a:latin typeface="Times New Roman"/>
              <a:cs typeface="Times New Roman"/>
            </a:endParaRPr>
          </a:p>
          <a:p>
            <a:pPr marL="283878" indent="-283878">
              <a:buFont typeface="Wingdings"/>
              <a:buChar char="Ø"/>
              <a:defRPr/>
            </a:pPr>
            <a:endParaRPr/>
          </a:p>
          <a:p>
            <a:pPr marL="283878" indent="-283878">
              <a:buFont typeface="Wingdings"/>
              <a:buChar char="Ø"/>
              <a:defRPr/>
            </a:pPr>
            <a:endParaRPr/>
          </a:p>
        </p:txBody>
      </p:sp>
      <p:pic>
        <p:nvPicPr>
          <p:cNvPr id="346240502" name=""/>
          <p:cNvPicPr>
            <a:picLocks noChangeAspect="1"/>
          </p:cNvPicPr>
          <p:nvPr/>
        </p:nvPicPr>
        <p:blipFill>
          <a:blip r:embed="rId4"/>
          <a:stretch/>
        </p:blipFill>
        <p:spPr bwMode="auto">
          <a:xfrm>
            <a:off x="7977741" y="4191696"/>
            <a:ext cx="4200525" cy="1352549"/>
          </a:xfrm>
          <a:prstGeom prst="rect">
            <a:avLst/>
          </a:prstGeom>
        </p:spPr>
      </p:pic>
      <p:sp>
        <p:nvSpPr>
          <p:cNvPr id="833835882" name="ZoneTexte 10"/>
          <p:cNvSpPr txBox="1"/>
          <p:nvPr/>
        </p:nvSpPr>
        <p:spPr bwMode="auto">
          <a:xfrm flipH="0" flipV="0">
            <a:off x="5634608" y="6258213"/>
            <a:ext cx="6545675" cy="335639"/>
          </a:xfrm>
          <a:prstGeom prst="rect">
            <a:avLst/>
          </a:prstGeom>
          <a:noFill/>
        </p:spPr>
        <p:txBody>
          <a:bodyPr wrap="square" rtlCol="0">
            <a:spAutoFit/>
          </a:bodyPr>
          <a:lstStyle/>
          <a:p>
            <a:pPr>
              <a:defRPr/>
            </a:pPr>
            <a:r>
              <a:rPr lang="it-IT" sz="1600" i="1">
                <a:solidFill>
                  <a:schemeClr val="tx1">
                    <a:lumMod val="75000"/>
                  </a:schemeClr>
                </a:solidFill>
                <a:latin typeface="Verdana"/>
                <a:ea typeface="Verdana"/>
                <a:cs typeface="Verdana"/>
              </a:rPr>
              <a:t>Tiré</a:t>
            </a:r>
            <a:r>
              <a:rPr lang="it-IT" sz="1600" i="1">
                <a:solidFill>
                  <a:schemeClr val="tx1">
                    <a:lumMod val="75000"/>
                  </a:schemeClr>
                </a:solidFill>
                <a:latin typeface="Verdana"/>
                <a:ea typeface="Verdana"/>
                <a:cs typeface="Verdana"/>
              </a:rPr>
              <a:t> </a:t>
            </a:r>
            <a:r>
              <a:rPr lang="it-IT" sz="1600" i="1">
                <a:solidFill>
                  <a:schemeClr val="tx1">
                    <a:lumMod val="75000"/>
                  </a:schemeClr>
                </a:solidFill>
                <a:latin typeface="Verdana"/>
                <a:ea typeface="Verdana"/>
                <a:cs typeface="Verdana"/>
              </a:rPr>
              <a:t>du</a:t>
            </a:r>
            <a:r>
              <a:rPr lang="it-IT" sz="1600" i="1">
                <a:solidFill>
                  <a:schemeClr val="tx1">
                    <a:lumMod val="75000"/>
                  </a:schemeClr>
                </a:solidFill>
                <a:latin typeface="Verdana"/>
                <a:ea typeface="Verdana"/>
                <a:cs typeface="Verdana"/>
              </a:rPr>
              <a:t> </a:t>
            </a:r>
            <a:r>
              <a:rPr lang="it-IT" sz="1600" i="1">
                <a:solidFill>
                  <a:schemeClr val="tx1">
                    <a:lumMod val="75000"/>
                  </a:schemeClr>
                </a:solidFill>
                <a:latin typeface="Verdana"/>
                <a:ea typeface="Verdana"/>
                <a:cs typeface="Verdana"/>
              </a:rPr>
              <a:t>cours</a:t>
            </a:r>
            <a:r>
              <a:rPr lang="it-IT" sz="1600" i="1">
                <a:solidFill>
                  <a:schemeClr val="tx1">
                    <a:lumMod val="75000"/>
                  </a:schemeClr>
                </a:solidFill>
                <a:latin typeface="Verdana"/>
                <a:ea typeface="Verdana"/>
                <a:cs typeface="Verdana"/>
              </a:rPr>
              <a:t> de Corpus </a:t>
            </a:r>
            <a:r>
              <a:rPr lang="it-IT" sz="1600" i="1">
                <a:solidFill>
                  <a:schemeClr val="tx1">
                    <a:lumMod val="75000"/>
                  </a:schemeClr>
                </a:solidFill>
                <a:latin typeface="Verdana"/>
                <a:ea typeface="Verdana"/>
                <a:cs typeface="Verdana"/>
              </a:rPr>
              <a:t>écrits</a:t>
            </a:r>
            <a:r>
              <a:rPr lang="it-IT" sz="1600" i="1">
                <a:solidFill>
                  <a:schemeClr val="tx1">
                    <a:lumMod val="75000"/>
                  </a:schemeClr>
                </a:solidFill>
                <a:latin typeface="Verdana"/>
                <a:ea typeface="Verdana"/>
                <a:cs typeface="Verdana"/>
              </a:rPr>
              <a:t> 2022-2023 de Claude Ponton</a:t>
            </a:r>
            <a:endParaRPr sz="1600" i="1">
              <a:solidFill>
                <a:schemeClr val="tx1">
                  <a:lumMod val="75000"/>
                </a:schemeClr>
              </a:solidFill>
              <a:latin typeface="Verdana"/>
              <a:cs typeface="Verdana"/>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 name="Image 1"/>
          <p:cNvPicPr>
            <a:picLocks noChangeAspect="1"/>
          </p:cNvPicPr>
          <p:nvPr/>
        </p:nvPicPr>
        <p:blipFill>
          <a:blip r:embed="rId3"/>
          <a:srcRect l="0" t="3339" r="0" b="0"/>
          <a:stretch/>
        </p:blipFill>
        <p:spPr bwMode="auto">
          <a:xfrm>
            <a:off x="1746105" y="1228463"/>
            <a:ext cx="8935475" cy="4896112"/>
          </a:xfrm>
          <a:prstGeom prst="rect">
            <a:avLst/>
          </a:prstGeom>
        </p:spPr>
      </p:pic>
      <p:sp>
        <p:nvSpPr>
          <p:cNvPr id="3" name="ZoneTexte 2"/>
          <p:cNvSpPr txBox="1"/>
          <p:nvPr/>
        </p:nvSpPr>
        <p:spPr bwMode="auto">
          <a:xfrm flipH="0" flipV="0">
            <a:off x="5144474" y="6334098"/>
            <a:ext cx="7776824" cy="366119"/>
          </a:xfrm>
          <a:prstGeom prst="rect">
            <a:avLst/>
          </a:prstGeom>
          <a:noFill/>
        </p:spPr>
        <p:txBody>
          <a:bodyPr wrap="square" rtlCol="0">
            <a:spAutoFit/>
          </a:bodyPr>
          <a:lstStyle/>
          <a:p>
            <a:pPr>
              <a:defRPr/>
            </a:pPr>
            <a:r>
              <a:rPr lang="it-IT" i="1">
                <a:solidFill>
                  <a:schemeClr val="tx1">
                    <a:lumMod val="75000"/>
                  </a:schemeClr>
                </a:solidFill>
                <a:latin typeface="Verdana"/>
                <a:ea typeface="Verdana"/>
                <a:cs typeface="Verdana"/>
              </a:rPr>
              <a:t>Tiré</a:t>
            </a:r>
            <a:r>
              <a:rPr lang="it-IT" i="1">
                <a:solidFill>
                  <a:schemeClr val="tx1">
                    <a:lumMod val="75000"/>
                  </a:schemeClr>
                </a:solidFill>
                <a:latin typeface="Verdana"/>
                <a:ea typeface="Verdana"/>
                <a:cs typeface="Verdana"/>
              </a:rPr>
              <a:t> de la </a:t>
            </a:r>
            <a:r>
              <a:rPr lang="it-IT" i="1">
                <a:solidFill>
                  <a:schemeClr val="tx1">
                    <a:lumMod val="75000"/>
                  </a:schemeClr>
                </a:solidFill>
                <a:latin typeface="Verdana"/>
                <a:ea typeface="Verdana"/>
                <a:cs typeface="Verdana"/>
              </a:rPr>
              <a:t>documentation</a:t>
            </a:r>
            <a:r>
              <a:rPr lang="it-IT" i="1">
                <a:solidFill>
                  <a:schemeClr val="tx1">
                    <a:lumMod val="75000"/>
                  </a:schemeClr>
                </a:solidFill>
                <a:latin typeface="Verdana"/>
                <a:ea typeface="Verdana"/>
                <a:cs typeface="Verdana"/>
              </a:rPr>
              <a:t> </a:t>
            </a:r>
            <a:r>
              <a:rPr lang="it-IT" i="1">
                <a:solidFill>
                  <a:schemeClr val="tx1">
                    <a:lumMod val="75000"/>
                  </a:schemeClr>
                </a:solidFill>
                <a:latin typeface="Verdana"/>
                <a:ea typeface="Verdana"/>
                <a:cs typeface="Verdana"/>
              </a:rPr>
              <a:t>INCEpTION </a:t>
            </a:r>
            <a:r>
              <a:rPr lang="it-IT" i="1">
                <a:solidFill>
                  <a:schemeClr val="tx1">
                    <a:lumMod val="75000"/>
                  </a:schemeClr>
                </a:solidFill>
                <a:latin typeface="Verdana"/>
                <a:ea typeface="Verdana"/>
                <a:cs typeface="Verdana"/>
              </a:rPr>
              <a:t>(lien en </a:t>
            </a:r>
            <a:r>
              <a:rPr lang="it-IT" i="1">
                <a:solidFill>
                  <a:schemeClr val="tx1">
                    <a:lumMod val="75000"/>
                  </a:schemeClr>
                </a:solidFill>
                <a:latin typeface="Verdana"/>
                <a:ea typeface="Verdana"/>
                <a:cs typeface="Verdana"/>
              </a:rPr>
              <a:t>sitographie</a:t>
            </a:r>
            <a:r>
              <a:rPr lang="it-IT" i="1">
                <a:solidFill>
                  <a:schemeClr val="tx1">
                    <a:lumMod val="75000"/>
                  </a:schemeClr>
                </a:solidFill>
                <a:latin typeface="Verdana"/>
                <a:ea typeface="Verdana"/>
                <a:cs typeface="Verdana"/>
              </a:rPr>
              <a:t>)</a:t>
            </a:r>
            <a:endParaRPr i="1">
              <a:solidFill>
                <a:schemeClr val="tx1">
                  <a:lumMod val="75000"/>
                </a:schemeClr>
              </a:solidFill>
              <a:latin typeface="Verdana"/>
              <a:cs typeface="Verdana"/>
            </a:endParaRPr>
          </a:p>
        </p:txBody>
      </p:sp>
      <p:sp>
        <p:nvSpPr>
          <p:cNvPr id="700666424" name="Title 1"/>
          <p:cNvSpPr>
            <a:spLocks noGrp="1"/>
          </p:cNvSpPr>
          <p:nvPr/>
        </p:nvSpPr>
        <p:spPr bwMode="auto">
          <a:xfrm>
            <a:off x="850606" y="356028"/>
            <a:ext cx="9568008" cy="918986"/>
          </a:xfrm>
          <a:prstGeom prst="rect">
            <a:avLst/>
          </a:prstGeom>
        </p:spPr>
        <p:txBody>
          <a:bodyPr vertOverflow="overflow" horzOverflow="overflow" vert="horz" wrap="square" lIns="91440" tIns="45720" rIns="91440" bIns="45720" numCol="1" spcCol="0" rtlCol="0" fromWordArt="0" anchor="t" anchorCtr="0" forceAA="0" upright="0" compatLnSpc="0">
            <a:normAutofit fontScale="85000" lnSpcReduction="3000"/>
          </a:bodyPr>
          <a:lstStyle>
            <a:lvl1pPr algn="r" defTabSz="914376">
              <a:lnSpc>
                <a:spcPct val="90000"/>
              </a:lnSpc>
              <a:spcBef>
                <a:spcPts val="0"/>
              </a:spcBef>
              <a:buNone/>
              <a:defRPr sz="3700" b="1">
                <a:solidFill>
                  <a:schemeClr val="tx1"/>
                </a:solidFill>
                <a:latin typeface="Montserrat"/>
                <a:ea typeface="Montserrat"/>
                <a:cs typeface="Montserrat"/>
              </a:defRPr>
            </a:lvl1pPr>
          </a:lstStyle>
          <a:p>
            <a:pPr algn="l">
              <a:defRPr/>
            </a:pPr>
            <a:r>
              <a:rPr lang="en-US" sz="4000" b="1">
                <a:solidFill>
                  <a:srgbClr val="202C41"/>
                </a:solidFill>
                <a:latin typeface="Verdana"/>
                <a:ea typeface="Verdana"/>
                <a:cs typeface="Verdana"/>
              </a:rPr>
              <a:t>Fonctionnalités principales</a:t>
            </a:r>
            <a:endParaRPr/>
          </a:p>
        </p:txBody>
      </p:sp>
      <p:cxnSp>
        <p:nvCxnSpPr>
          <p:cNvPr id="685770732" name="Straight Connector 4"/>
          <p:cNvCxnSpPr>
            <a:cxnSpLocks/>
          </p:cNvCxnSpPr>
          <p:nvPr/>
        </p:nvCxnSpPr>
        <p:spPr bwMode="auto">
          <a:xfrm>
            <a:off x="939799" y="1453538"/>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 name="Titre 1"/>
          <p:cNvSpPr>
            <a:spLocks noGrp="1"/>
          </p:cNvSpPr>
          <p:nvPr>
            <p:ph type="title"/>
          </p:nvPr>
        </p:nvSpPr>
        <p:spPr bwMode="auto">
          <a:xfrm flipH="0" flipV="0">
            <a:off x="1536698" y="2374899"/>
            <a:ext cx="6113640" cy="1917699"/>
          </a:xfrm>
        </p:spPr>
        <p:txBody>
          <a:bodyPr/>
          <a:lstStyle/>
          <a:p>
            <a:pPr>
              <a:defRPr/>
            </a:pPr>
            <a:r>
              <a:rPr lang="it-IT">
                <a:latin typeface="Verdana"/>
                <a:ea typeface="Verdana"/>
                <a:cs typeface="Verdana"/>
              </a:rPr>
              <a:t>Les différents rôles dans INCEpTION</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88794019" name="Title 1"/>
          <p:cNvSpPr>
            <a:spLocks noGrp="1"/>
          </p:cNvSpPr>
          <p:nvPr>
            <p:ph type="title" idx="4294967295"/>
          </p:nvPr>
        </p:nvSpPr>
        <p:spPr bwMode="auto">
          <a:xfrm>
            <a:off x="792288" y="604804"/>
            <a:ext cx="9568008" cy="918985"/>
          </a:xfrm>
          <a:prstGeom prst="rect">
            <a:avLst/>
          </a:prstGeo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defRPr/>
            </a:pPr>
            <a:r>
              <a:rPr lang="en-US" sz="4000" b="1">
                <a:solidFill>
                  <a:srgbClr val="202C41"/>
                </a:solidFill>
                <a:latin typeface="Verdana"/>
                <a:ea typeface="Verdana"/>
                <a:cs typeface="Verdana"/>
              </a:rPr>
              <a:t>Les différents rôles sur INCEpTION</a:t>
            </a:r>
            <a:endParaRPr/>
          </a:p>
        </p:txBody>
      </p:sp>
      <p:cxnSp>
        <p:nvCxnSpPr>
          <p:cNvPr id="213791226" name="Straight Connector 4"/>
          <p:cNvCxnSpPr>
            <a:cxnSpLocks/>
          </p:cNvCxnSpPr>
          <p:nvPr/>
        </p:nvCxnSpPr>
        <p:spPr bwMode="auto">
          <a:xfrm>
            <a:off x="939798" y="1792472"/>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947881935" name="TextBox 3"/>
          <p:cNvSpPr txBox="1"/>
          <p:nvPr/>
        </p:nvSpPr>
        <p:spPr bwMode="auto">
          <a:xfrm>
            <a:off x="850608" y="2165079"/>
            <a:ext cx="10677981" cy="4537271"/>
          </a:xfrm>
          <a:prstGeom prst="rect">
            <a:avLst/>
          </a:prstGeom>
          <a:noFill/>
        </p:spPr>
        <p:txBody>
          <a:bodyPr wrap="square" rtlCol="0" anchor="t">
            <a:spAutoFit/>
          </a:bodyPr>
          <a:lstStyle/>
          <a:p>
            <a:pPr marL="283879" indent="-283879">
              <a:lnSpc>
                <a:spcPct val="114999"/>
              </a:lnSpc>
              <a:buFont typeface="Wingdings"/>
              <a:buChar char="Ø"/>
              <a:defRPr/>
            </a:pPr>
            <a:r>
              <a:rPr lang="fr-FR" sz="2000" b="1" i="0" u="none" strike="noStrike" cap="none" spc="0">
                <a:solidFill>
                  <a:schemeClr val="tx1"/>
                </a:solidFill>
                <a:latin typeface="Verdana"/>
                <a:ea typeface="Verdana"/>
                <a:cs typeface="Verdana"/>
              </a:rPr>
              <a:t>« Manager » : </a:t>
            </a:r>
            <a:r>
              <a:rPr lang="fr-FR" sz="2000" b="0" i="0" u="none" strike="noStrike" cap="none" spc="0">
                <a:solidFill>
                  <a:schemeClr val="tx1"/>
                </a:solidFill>
                <a:latin typeface="Verdana"/>
                <a:ea typeface="Verdana"/>
                <a:cs typeface="Verdana"/>
              </a:rPr>
              <a:t>Gestionnaire du projet</a:t>
            </a:r>
            <a:endParaRPr sz="2000" b="0" i="0" u="none" strike="noStrike" cap="none" spc="0">
              <a:solidFill>
                <a:schemeClr val="tx1"/>
              </a:solidFill>
              <a:latin typeface="Times New Roman"/>
              <a:cs typeface="Times New Roman"/>
            </a:endParaRPr>
          </a:p>
          <a:p>
            <a:pPr marL="683929" lvl="1" indent="-283879">
              <a:lnSpc>
                <a:spcPct val="114999"/>
              </a:lnSpc>
              <a:buFont typeface="Wingdings"/>
              <a:buChar char="Ø"/>
              <a:defRPr/>
            </a:pPr>
            <a:r>
              <a:rPr lang="fr-FR" sz="2000" b="0" i="0" u="none" strike="noStrike" cap="none" spc="0">
                <a:solidFill>
                  <a:schemeClr val="tx1"/>
                </a:solidFill>
                <a:latin typeface="Verdana"/>
                <a:ea typeface="Verdana"/>
                <a:cs typeface="Verdana"/>
              </a:rPr>
              <a:t>Dispose de tous les droits sur le projet : créer le projet, inviter des utilisateurs, ajouter et assigner des textes, supprimer le projet…</a:t>
            </a:r>
            <a:endParaRPr sz="2000" b="0" i="0" u="none" strike="noStrike" cap="none" spc="0">
              <a:solidFill>
                <a:schemeClr val="tx1"/>
              </a:solidFill>
              <a:latin typeface="Times New Roman"/>
              <a:cs typeface="Times New Roman"/>
            </a:endParaRPr>
          </a:p>
          <a:p>
            <a:pPr marL="683929" lvl="1" indent="-283879">
              <a:lnSpc>
                <a:spcPct val="114999"/>
              </a:lnSpc>
              <a:buFont typeface="Wingdings"/>
              <a:buChar char="Ø"/>
              <a:defRPr/>
            </a:pPr>
            <a:endParaRPr sz="2000" b="1" i="0" u="none" strike="noStrike" cap="none" spc="0">
              <a:solidFill>
                <a:schemeClr val="tx1"/>
              </a:solidFill>
              <a:latin typeface="Times New Roman"/>
              <a:cs typeface="Times New Roman"/>
            </a:endParaRPr>
          </a:p>
          <a:p>
            <a:pPr marL="283879" lvl="0" indent="-283879">
              <a:lnSpc>
                <a:spcPct val="114999"/>
              </a:lnSpc>
              <a:buFont typeface="Wingdings"/>
              <a:buChar char="Ø"/>
              <a:defRPr/>
            </a:pPr>
            <a:r>
              <a:rPr lang="fr-FR" sz="2000" b="1" i="0" u="none" strike="noStrike" cap="none" spc="0">
                <a:solidFill>
                  <a:schemeClr val="tx1"/>
                </a:solidFill>
                <a:latin typeface="Verdana"/>
                <a:ea typeface="Verdana"/>
                <a:cs typeface="Verdana"/>
              </a:rPr>
              <a:t>« Curator » : adjudicateur</a:t>
            </a:r>
            <a:endParaRPr sz="2000" b="0" i="0" u="none" strike="noStrike" cap="none" spc="0">
              <a:solidFill>
                <a:schemeClr val="tx1"/>
              </a:solidFill>
              <a:latin typeface="Times New Roman"/>
              <a:cs typeface="Times New Roman"/>
            </a:endParaRPr>
          </a:p>
          <a:p>
            <a:pPr marL="683929" lvl="1" indent="-283879">
              <a:lnSpc>
                <a:spcPct val="114999"/>
              </a:lnSpc>
              <a:buFont typeface="Wingdings"/>
              <a:buChar char="Ø"/>
              <a:defRPr/>
            </a:pPr>
            <a:r>
              <a:rPr lang="fr-FR" sz="2000" b="0" i="0" u="none" strike="noStrike" cap="none" spc="0">
                <a:solidFill>
                  <a:schemeClr val="tx1"/>
                </a:solidFill>
                <a:latin typeface="Verdana"/>
                <a:ea typeface="Verdana"/>
                <a:cs typeface="Verdana"/>
              </a:rPr>
              <a:t>Personne(s) qui arbitre(nt) en cas de désaccord entre des annotateurs</a:t>
            </a:r>
            <a:endParaRPr lang="fr-FR" sz="2000" b="0" i="0" u="none" strike="noStrike" cap="none" spc="0">
              <a:solidFill>
                <a:schemeClr val="tx1"/>
              </a:solidFill>
              <a:latin typeface="Verdana"/>
              <a:ea typeface="Verdana"/>
              <a:cs typeface="Verdana"/>
            </a:endParaRPr>
          </a:p>
          <a:p>
            <a:pPr lvl="1">
              <a:lnSpc>
                <a:spcPct val="114999"/>
              </a:lnSpc>
              <a:defRPr/>
            </a:pPr>
            <a:endParaRPr sz="2000" b="1" i="0" u="none" strike="noStrike" cap="none" spc="0">
              <a:solidFill>
                <a:schemeClr val="tx1"/>
              </a:solidFill>
              <a:latin typeface="Times New Roman"/>
              <a:cs typeface="Times New Roman"/>
            </a:endParaRPr>
          </a:p>
          <a:p>
            <a:pPr marL="283879" lvl="0" indent="-283879">
              <a:lnSpc>
                <a:spcPct val="114999"/>
              </a:lnSpc>
              <a:buFont typeface="Wingdings"/>
              <a:buChar char="Ø"/>
              <a:defRPr/>
            </a:pPr>
            <a:r>
              <a:rPr lang="fr-FR" sz="2000" b="1" i="0" u="none" strike="noStrike" cap="none" spc="0">
                <a:solidFill>
                  <a:schemeClr val="tx1"/>
                </a:solidFill>
                <a:latin typeface="Verdana"/>
                <a:ea typeface="Verdana"/>
                <a:cs typeface="Verdana"/>
              </a:rPr>
              <a:t>« Annotator » : annotateur</a:t>
            </a:r>
            <a:endParaRPr sz="2000" b="0" i="0" u="none" strike="noStrike" cap="none" spc="0">
              <a:solidFill>
                <a:schemeClr val="tx1"/>
              </a:solidFill>
              <a:latin typeface="Times New Roman"/>
              <a:cs typeface="Times New Roman"/>
            </a:endParaRPr>
          </a:p>
          <a:p>
            <a:pPr marL="683929" lvl="1" indent="-283879">
              <a:lnSpc>
                <a:spcPct val="114999"/>
              </a:lnSpc>
              <a:buFont typeface="Wingdings"/>
              <a:buChar char="Ø"/>
              <a:defRPr/>
            </a:pPr>
            <a:r>
              <a:rPr lang="fr-FR" sz="2000" b="0" i="0" u="none" strike="noStrike" cap="none" spc="0">
                <a:solidFill>
                  <a:schemeClr val="tx1"/>
                </a:solidFill>
                <a:latin typeface="Verdana"/>
                <a:ea typeface="Verdana"/>
                <a:cs typeface="Verdana"/>
              </a:rPr>
              <a:t>Personne(s) dont le seul droit est d’annoter</a:t>
            </a:r>
            <a:endParaRPr lang="fr-FR" sz="2000" b="0" i="0" u="none" strike="noStrike" cap="none" spc="0">
              <a:solidFill>
                <a:schemeClr val="tx1"/>
              </a:solidFill>
              <a:latin typeface="Verdana"/>
              <a:ea typeface="Verdana"/>
              <a:cs typeface="Verdana"/>
            </a:endParaRPr>
          </a:p>
          <a:p>
            <a:pPr marL="683928" lvl="1" indent="-283878">
              <a:lnSpc>
                <a:spcPct val="114999"/>
              </a:lnSpc>
              <a:buFont typeface="Wingdings"/>
              <a:buChar char="Ø"/>
              <a:defRPr/>
            </a:pPr>
            <a:endParaRPr>
              <a:solidFill>
                <a:schemeClr val="tx1"/>
              </a:solidFill>
              <a:latin typeface="Verdana"/>
              <a:cs typeface="Verdana"/>
            </a:endParaRPr>
          </a:p>
          <a:p>
            <a:pPr marL="283878" lvl="0" indent="-283878">
              <a:lnSpc>
                <a:spcPct val="114999"/>
              </a:lnSpc>
              <a:buFont typeface="Wingdings"/>
              <a:buChar char="Ø"/>
              <a:defRPr/>
            </a:pPr>
            <a:r>
              <a:rPr lang="fr-FR" sz="2000" b="0" i="0" u="none" strike="noStrike" cap="none" spc="0">
                <a:solidFill>
                  <a:schemeClr val="tx1"/>
                </a:solidFill>
                <a:latin typeface="Verdana"/>
                <a:ea typeface="Verdana"/>
                <a:cs typeface="Verdana"/>
              </a:rPr>
              <a:t>Les rôles peuvent se cumuler et plusieurs personnes peuvent avoir le même rôle</a:t>
            </a:r>
            <a:endParaRPr>
              <a:solidFill>
                <a:schemeClr val="tx1"/>
              </a:solidFill>
              <a:latin typeface="Verdana"/>
              <a:cs typeface="Verdana"/>
            </a:endParaRPr>
          </a:p>
          <a:p>
            <a:pPr marL="239819" indent="-239819">
              <a:buFont typeface="Arial"/>
              <a:buChar char="–"/>
              <a:defRPr/>
            </a:pPr>
            <a:endParaRPr lang="en-US">
              <a:solidFill>
                <a:schemeClr val="tx1"/>
              </a:solidFill>
            </a:endParaRPr>
          </a:p>
        </p:txBody>
      </p:sp>
      <p:sp>
        <p:nvSpPr>
          <p:cNvPr id="2125395366" name="ZoneTexte 10"/>
          <p:cNvSpPr txBox="1"/>
          <p:nvPr/>
        </p:nvSpPr>
        <p:spPr bwMode="auto">
          <a:xfrm flipH="0" flipV="0">
            <a:off x="5500966" y="6319235"/>
            <a:ext cx="6545316" cy="335639"/>
          </a:xfrm>
          <a:prstGeom prst="rect">
            <a:avLst/>
          </a:prstGeom>
          <a:noFill/>
        </p:spPr>
        <p:txBody>
          <a:bodyPr wrap="square" rtlCol="0">
            <a:spAutoFit/>
          </a:bodyPr>
          <a:lstStyle/>
          <a:p>
            <a:pPr>
              <a:defRPr/>
            </a:pPr>
            <a:r>
              <a:rPr lang="it-IT" sz="1600" i="1">
                <a:solidFill>
                  <a:schemeClr val="tx1">
                    <a:lumMod val="75000"/>
                  </a:schemeClr>
                </a:solidFill>
                <a:latin typeface="Verdana"/>
                <a:ea typeface="Verdana"/>
                <a:cs typeface="Verdana"/>
              </a:rPr>
              <a:t>Tiré</a:t>
            </a:r>
            <a:r>
              <a:rPr lang="it-IT" sz="1600" i="1">
                <a:solidFill>
                  <a:schemeClr val="tx1">
                    <a:lumMod val="75000"/>
                  </a:schemeClr>
                </a:solidFill>
                <a:latin typeface="Verdana"/>
                <a:ea typeface="Verdana"/>
                <a:cs typeface="Verdana"/>
              </a:rPr>
              <a:t> </a:t>
            </a:r>
            <a:r>
              <a:rPr lang="it-IT" sz="1600" i="1">
                <a:solidFill>
                  <a:schemeClr val="tx1">
                    <a:lumMod val="75000"/>
                  </a:schemeClr>
                </a:solidFill>
                <a:latin typeface="Verdana"/>
                <a:ea typeface="Verdana"/>
                <a:cs typeface="Verdana"/>
              </a:rPr>
              <a:t>du</a:t>
            </a:r>
            <a:r>
              <a:rPr lang="it-IT" sz="1600" i="1">
                <a:solidFill>
                  <a:schemeClr val="tx1">
                    <a:lumMod val="75000"/>
                  </a:schemeClr>
                </a:solidFill>
                <a:latin typeface="Verdana"/>
                <a:ea typeface="Verdana"/>
                <a:cs typeface="Verdana"/>
              </a:rPr>
              <a:t> </a:t>
            </a:r>
            <a:r>
              <a:rPr lang="it-IT" sz="1600" i="1">
                <a:solidFill>
                  <a:schemeClr val="tx1">
                    <a:lumMod val="75000"/>
                  </a:schemeClr>
                </a:solidFill>
                <a:latin typeface="Verdana"/>
                <a:ea typeface="Verdana"/>
                <a:cs typeface="Verdana"/>
              </a:rPr>
              <a:t>cours</a:t>
            </a:r>
            <a:r>
              <a:rPr lang="it-IT" sz="1600" i="1">
                <a:solidFill>
                  <a:schemeClr val="tx1">
                    <a:lumMod val="75000"/>
                  </a:schemeClr>
                </a:solidFill>
                <a:latin typeface="Verdana"/>
                <a:ea typeface="Verdana"/>
                <a:cs typeface="Verdana"/>
              </a:rPr>
              <a:t> de Corpus </a:t>
            </a:r>
            <a:r>
              <a:rPr lang="it-IT" sz="1600" i="1">
                <a:solidFill>
                  <a:schemeClr val="tx1">
                    <a:lumMod val="75000"/>
                  </a:schemeClr>
                </a:solidFill>
                <a:latin typeface="Verdana"/>
                <a:ea typeface="Verdana"/>
                <a:cs typeface="Verdana"/>
              </a:rPr>
              <a:t>écrits</a:t>
            </a:r>
            <a:r>
              <a:rPr lang="it-IT" sz="1600" i="1">
                <a:solidFill>
                  <a:schemeClr val="tx1">
                    <a:lumMod val="75000"/>
                  </a:schemeClr>
                </a:solidFill>
                <a:latin typeface="Verdana"/>
                <a:ea typeface="Verdana"/>
                <a:cs typeface="Verdana"/>
              </a:rPr>
              <a:t> 2022-2023 de Claude Ponton</a:t>
            </a:r>
            <a:endParaRPr sz="1600" i="1">
              <a:solidFill>
                <a:schemeClr val="tx1">
                  <a:lumMod val="75000"/>
                </a:schemeClr>
              </a:solidFill>
              <a:latin typeface="Verdana"/>
              <a:cs typeface="Verdana"/>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39933043" name="Title 1"/>
          <p:cNvSpPr>
            <a:spLocks noGrp="1"/>
          </p:cNvSpPr>
          <p:nvPr>
            <p:ph type="title" idx="4294967295"/>
          </p:nvPr>
        </p:nvSpPr>
        <p:spPr bwMode="auto">
          <a:xfrm>
            <a:off x="850604" y="694960"/>
            <a:ext cx="9568008" cy="918985"/>
          </a:xfrm>
          <a:prstGeom prst="rect">
            <a:avLst/>
          </a:prstGeo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defRPr/>
            </a:pPr>
            <a:r>
              <a:rPr lang="en-US" sz="4000" b="1" i="0" u="none" strike="noStrike" cap="none" spc="0">
                <a:solidFill>
                  <a:srgbClr val="202C41"/>
                </a:solidFill>
                <a:latin typeface="Verdana"/>
                <a:ea typeface="Verdana"/>
                <a:cs typeface="Verdana"/>
              </a:rPr>
              <a:t>Les différents rôles sur INCEpTION</a:t>
            </a:r>
            <a:endParaRPr sz="4000"/>
          </a:p>
          <a:p>
            <a:pPr>
              <a:defRPr/>
            </a:pPr>
            <a:endParaRPr/>
          </a:p>
        </p:txBody>
      </p:sp>
      <p:cxnSp>
        <p:nvCxnSpPr>
          <p:cNvPr id="1492021595" name="Straight Connector 4"/>
          <p:cNvCxnSpPr>
            <a:cxnSpLocks/>
          </p:cNvCxnSpPr>
          <p:nvPr/>
        </p:nvCxnSpPr>
        <p:spPr bwMode="auto">
          <a:xfrm>
            <a:off x="939798" y="1695278"/>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pic>
        <p:nvPicPr>
          <p:cNvPr id="231040081" name="Image 3" descr="Une image contenant texte, capture d’écran, logiciel, Icône d’ordinateur&#10;&#10;Description générée automatiquement"/>
          <p:cNvPicPr>
            <a:picLocks noChangeAspect="1"/>
          </p:cNvPicPr>
          <p:nvPr/>
        </p:nvPicPr>
        <p:blipFill>
          <a:blip r:embed="rId3"/>
          <a:srcRect l="0" t="0" r="0" b="61783"/>
          <a:stretch/>
        </p:blipFill>
        <p:spPr bwMode="auto">
          <a:xfrm flipH="0" flipV="0">
            <a:off x="213337" y="3119175"/>
            <a:ext cx="11765323" cy="2153217"/>
          </a:xfrm>
          <a:prstGeom prst="rect">
            <a:avLst/>
          </a:prstGeom>
        </p:spPr>
      </p:pic>
      <p:sp>
        <p:nvSpPr>
          <p:cNvPr id="1196318640" name=""/>
          <p:cNvSpPr txBox="1"/>
          <p:nvPr/>
        </p:nvSpPr>
        <p:spPr bwMode="auto">
          <a:xfrm flipH="0" flipV="0">
            <a:off x="1415169" y="2041963"/>
            <a:ext cx="9003444" cy="5185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394023" indent="-394023" algn="ctr">
              <a:buFont typeface="Wingdings"/>
              <a:buChar char="Ø"/>
              <a:defRPr/>
            </a:pPr>
            <a:r>
              <a:rPr lang="it-IT" sz="2800" b="0" i="0" u="none" strike="noStrike" cap="none" spc="0">
                <a:solidFill>
                  <a:schemeClr val="tx1"/>
                </a:solidFill>
                <a:latin typeface="Verdana"/>
                <a:ea typeface="Verdana"/>
                <a:cs typeface="Verdana"/>
              </a:rPr>
              <a:t>Ajouter</a:t>
            </a:r>
            <a:r>
              <a:rPr lang="it-IT" sz="2800" b="0" i="0" u="none" strike="noStrike" cap="none" spc="0">
                <a:solidFill>
                  <a:schemeClr val="tx1"/>
                </a:solidFill>
                <a:latin typeface="Verdana"/>
                <a:ea typeface="Verdana"/>
                <a:cs typeface="Verdana"/>
              </a:rPr>
              <a:t> une </a:t>
            </a:r>
            <a:r>
              <a:rPr lang="it-IT" sz="2800" b="0" i="0" u="none" strike="noStrike" cap="none" spc="0">
                <a:solidFill>
                  <a:schemeClr val="tx1"/>
                </a:solidFill>
                <a:latin typeface="Verdana"/>
                <a:ea typeface="Verdana"/>
                <a:cs typeface="Verdana"/>
              </a:rPr>
              <a:t>utilisatrice</a:t>
            </a:r>
            <a:r>
              <a:rPr lang="it-IT" sz="2800" b="0" i="0" u="none" strike="noStrike" cap="none" spc="0">
                <a:solidFill>
                  <a:schemeClr val="tx1"/>
                </a:solidFill>
                <a:latin typeface="Verdana"/>
                <a:ea typeface="Verdana"/>
                <a:cs typeface="Verdana"/>
              </a:rPr>
              <a:t> </a:t>
            </a:r>
            <a:r>
              <a:rPr lang="it-IT" sz="2800" b="0" i="0" u="none" strike="noStrike" cap="none" spc="0">
                <a:solidFill>
                  <a:schemeClr val="tx1"/>
                </a:solidFill>
                <a:latin typeface="Verdana"/>
                <a:ea typeface="Verdana"/>
                <a:cs typeface="Verdana"/>
              </a:rPr>
              <a:t>existante</a:t>
            </a:r>
            <a:r>
              <a:rPr lang="it-IT" sz="2800" b="0" i="0" u="none" strike="noStrike" cap="none" spc="0">
                <a:solidFill>
                  <a:schemeClr val="tx1"/>
                </a:solidFill>
                <a:latin typeface="Verdana"/>
                <a:ea typeface="Verdana"/>
                <a:cs typeface="Verdana"/>
              </a:rPr>
              <a:t> à un </a:t>
            </a:r>
            <a:r>
              <a:rPr lang="it-IT" sz="2800" b="0" i="0" u="none" strike="noStrike" cap="none" spc="0">
                <a:solidFill>
                  <a:schemeClr val="tx1"/>
                </a:solidFill>
                <a:latin typeface="Verdana"/>
                <a:ea typeface="Verdana"/>
                <a:cs typeface="Verdana"/>
              </a:rPr>
              <a:t>projet</a:t>
            </a:r>
            <a:endParaRPr sz="2800">
              <a:latin typeface="Verdana"/>
              <a:ea typeface="Verdana"/>
              <a:cs typeface="Verdana"/>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02182852" name="Title 1"/>
          <p:cNvSpPr>
            <a:spLocks noGrp="1"/>
          </p:cNvSpPr>
          <p:nvPr>
            <p:ph type="title" idx="4294967295"/>
          </p:nvPr>
        </p:nvSpPr>
        <p:spPr bwMode="auto">
          <a:xfrm>
            <a:off x="850605" y="1064297"/>
            <a:ext cx="9568008" cy="918985"/>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a:defRPr/>
            </a:pPr>
            <a:r>
              <a:rPr lang="en-US" sz="4000" b="1">
                <a:solidFill>
                  <a:srgbClr val="202C41"/>
                </a:solidFill>
                <a:latin typeface="Verdana"/>
                <a:ea typeface="Verdana"/>
                <a:cs typeface="Verdana"/>
              </a:rPr>
              <a:t>Ajouter son guide d’annotation</a:t>
            </a:r>
            <a:endParaRPr/>
          </a:p>
        </p:txBody>
      </p:sp>
      <p:cxnSp>
        <p:nvCxnSpPr>
          <p:cNvPr id="1946805312" name="Straight Connector 4"/>
          <p:cNvCxnSpPr>
            <a:cxnSpLocks/>
          </p:cNvCxnSpPr>
          <p:nvPr/>
        </p:nvCxnSpPr>
        <p:spPr bwMode="auto">
          <a:xfrm>
            <a:off x="939798" y="2161809"/>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pic>
        <p:nvPicPr>
          <p:cNvPr id="1529105966" name="Image 2"/>
          <p:cNvPicPr>
            <a:picLocks noChangeAspect="1"/>
          </p:cNvPicPr>
          <p:nvPr/>
        </p:nvPicPr>
        <p:blipFill>
          <a:blip r:embed="rId3"/>
          <a:stretch/>
        </p:blipFill>
        <p:spPr bwMode="auto">
          <a:xfrm>
            <a:off x="939798" y="2706492"/>
            <a:ext cx="2647408" cy="857399"/>
          </a:xfrm>
          <a:prstGeom prst="rect">
            <a:avLst/>
          </a:prstGeom>
        </p:spPr>
      </p:pic>
      <p:sp>
        <p:nvSpPr>
          <p:cNvPr id="324700304" name="ZoneTexte 3"/>
          <p:cNvSpPr txBox="1"/>
          <p:nvPr/>
        </p:nvSpPr>
        <p:spPr bwMode="auto">
          <a:xfrm flipH="0" flipV="0">
            <a:off x="3953382" y="2849796"/>
            <a:ext cx="6843744" cy="427079"/>
          </a:xfrm>
          <a:prstGeom prst="rect">
            <a:avLst/>
          </a:prstGeom>
          <a:noFill/>
        </p:spPr>
        <p:txBody>
          <a:bodyPr wrap="square" rtlCol="0">
            <a:spAutoFit/>
          </a:bodyPr>
          <a:lstStyle/>
          <a:p>
            <a:pPr marL="285750" indent="-285750">
              <a:buFont typeface="Wingdings"/>
              <a:buChar char="Ø"/>
              <a:defRPr/>
            </a:pPr>
            <a:r>
              <a:rPr lang="it-IT" sz="2200">
                <a:latin typeface="Verdana"/>
                <a:ea typeface="Verdana"/>
                <a:cs typeface="Verdana"/>
              </a:rPr>
              <a:t>Ajouter</a:t>
            </a:r>
            <a:r>
              <a:rPr lang="it-IT" sz="2200">
                <a:latin typeface="Verdana"/>
                <a:ea typeface="Verdana"/>
                <a:cs typeface="Verdana"/>
              </a:rPr>
              <a:t> un </a:t>
            </a:r>
            <a:r>
              <a:rPr lang="it-IT" sz="2200">
                <a:latin typeface="Verdana"/>
                <a:ea typeface="Verdana"/>
                <a:cs typeface="Verdana"/>
              </a:rPr>
              <a:t>ou</a:t>
            </a:r>
            <a:r>
              <a:rPr lang="it-IT" sz="2200">
                <a:latin typeface="Verdana"/>
                <a:ea typeface="Verdana"/>
                <a:cs typeface="Verdana"/>
              </a:rPr>
              <a:t> </a:t>
            </a:r>
            <a:r>
              <a:rPr lang="it-IT" sz="2200">
                <a:latin typeface="Verdana"/>
                <a:ea typeface="Verdana"/>
                <a:cs typeface="Verdana"/>
              </a:rPr>
              <a:t>plusieurs</a:t>
            </a:r>
            <a:r>
              <a:rPr lang="it-IT" sz="2200">
                <a:latin typeface="Verdana"/>
                <a:ea typeface="Verdana"/>
                <a:cs typeface="Verdana"/>
              </a:rPr>
              <a:t> </a:t>
            </a:r>
            <a:r>
              <a:rPr lang="it-IT" sz="2200">
                <a:latin typeface="Verdana"/>
                <a:ea typeface="Verdana"/>
                <a:cs typeface="Verdana"/>
              </a:rPr>
              <a:t>documents</a:t>
            </a:r>
            <a:r>
              <a:rPr lang="it-IT" sz="2200">
                <a:latin typeface="Verdana"/>
                <a:ea typeface="Verdana"/>
                <a:cs typeface="Verdana"/>
              </a:rPr>
              <a:t> .pdf</a:t>
            </a:r>
            <a:endParaRPr sz="2200">
              <a:latin typeface="Verdana"/>
              <a:cs typeface="Verdana"/>
            </a:endParaRPr>
          </a:p>
        </p:txBody>
      </p:sp>
      <p:pic>
        <p:nvPicPr>
          <p:cNvPr id="261748779" name="Image 4"/>
          <p:cNvPicPr>
            <a:picLocks noChangeAspect="1"/>
          </p:cNvPicPr>
          <p:nvPr/>
        </p:nvPicPr>
        <p:blipFill>
          <a:blip r:embed="rId4"/>
          <a:stretch/>
        </p:blipFill>
        <p:spPr bwMode="auto">
          <a:xfrm>
            <a:off x="5009760" y="4313316"/>
            <a:ext cx="5029902" cy="885948"/>
          </a:xfrm>
          <a:prstGeom prst="rect">
            <a:avLst/>
          </a:prstGeom>
        </p:spPr>
      </p:pic>
      <p:sp>
        <p:nvSpPr>
          <p:cNvPr id="919872969" name="ZoneTexte 5"/>
          <p:cNvSpPr txBox="1"/>
          <p:nvPr/>
        </p:nvSpPr>
        <p:spPr bwMode="auto">
          <a:xfrm flipH="0" flipV="0">
            <a:off x="939798" y="4181089"/>
            <a:ext cx="3926888" cy="1432919"/>
          </a:xfrm>
          <a:prstGeom prst="rect">
            <a:avLst/>
          </a:prstGeom>
          <a:noFill/>
        </p:spPr>
        <p:txBody>
          <a:bodyPr wrap="square" rtlCol="0">
            <a:spAutoFit/>
          </a:bodyPr>
          <a:lstStyle/>
          <a:p>
            <a:pPr marL="285750" indent="-285750">
              <a:buFont typeface="Wingdings"/>
              <a:buChar char="Ø"/>
              <a:defRPr/>
            </a:pPr>
            <a:r>
              <a:rPr lang="it-IT" sz="2200">
                <a:latin typeface="Verdana"/>
                <a:ea typeface="Verdana"/>
                <a:cs typeface="Verdana"/>
              </a:rPr>
              <a:t>L’annotatrice </a:t>
            </a:r>
            <a:r>
              <a:rPr lang="it-IT" sz="2200">
                <a:latin typeface="Verdana"/>
                <a:ea typeface="Verdana"/>
                <a:cs typeface="Verdana"/>
              </a:rPr>
              <a:t>peut</a:t>
            </a:r>
            <a:r>
              <a:rPr lang="it-IT" sz="2200">
                <a:latin typeface="Verdana"/>
                <a:ea typeface="Verdana"/>
                <a:cs typeface="Verdana"/>
              </a:rPr>
              <a:t> </a:t>
            </a:r>
            <a:r>
              <a:rPr lang="it-IT" sz="2200">
                <a:latin typeface="Verdana"/>
                <a:ea typeface="Verdana"/>
                <a:cs typeface="Verdana"/>
              </a:rPr>
              <a:t>consulter</a:t>
            </a:r>
            <a:r>
              <a:rPr lang="it-IT" sz="2200">
                <a:latin typeface="Verdana"/>
                <a:ea typeface="Verdana"/>
                <a:cs typeface="Verdana"/>
              </a:rPr>
              <a:t> </a:t>
            </a:r>
            <a:r>
              <a:rPr lang="it-IT" sz="2200">
                <a:latin typeface="Verdana"/>
                <a:ea typeface="Verdana"/>
                <a:cs typeface="Verdana"/>
              </a:rPr>
              <a:t>les</a:t>
            </a:r>
            <a:r>
              <a:rPr lang="it-IT" sz="2200">
                <a:latin typeface="Verdana"/>
                <a:ea typeface="Verdana"/>
                <a:cs typeface="Verdana"/>
              </a:rPr>
              <a:t> </a:t>
            </a:r>
            <a:r>
              <a:rPr lang="it-IT" sz="2200">
                <a:latin typeface="Verdana"/>
                <a:ea typeface="Verdana"/>
                <a:cs typeface="Verdana"/>
              </a:rPr>
              <a:t>documents</a:t>
            </a:r>
            <a:r>
              <a:rPr lang="it-IT" sz="2200">
                <a:latin typeface="Verdana"/>
                <a:ea typeface="Verdana"/>
                <a:cs typeface="Verdana"/>
              </a:rPr>
              <a:t> </a:t>
            </a:r>
            <a:r>
              <a:rPr lang="it-IT" sz="2200">
                <a:latin typeface="Verdana"/>
                <a:ea typeface="Verdana"/>
                <a:cs typeface="Verdana"/>
              </a:rPr>
              <a:t>dans</a:t>
            </a:r>
            <a:r>
              <a:rPr lang="it-IT" sz="2200">
                <a:latin typeface="Verdana"/>
                <a:ea typeface="Verdana"/>
                <a:cs typeface="Verdana"/>
              </a:rPr>
              <a:t> une nouvelle page </a:t>
            </a:r>
            <a:r>
              <a:rPr lang="it-IT" sz="2200">
                <a:latin typeface="Verdana"/>
                <a:ea typeface="Verdana"/>
                <a:cs typeface="Verdana"/>
              </a:rPr>
              <a:t>du</a:t>
            </a:r>
            <a:r>
              <a:rPr lang="it-IT" sz="2200">
                <a:latin typeface="Verdana"/>
                <a:ea typeface="Verdana"/>
                <a:cs typeface="Verdana"/>
              </a:rPr>
              <a:t> </a:t>
            </a:r>
            <a:r>
              <a:rPr lang="it-IT" sz="2200">
                <a:latin typeface="Verdana"/>
                <a:ea typeface="Verdana"/>
                <a:cs typeface="Verdana"/>
              </a:rPr>
              <a:t>navigateur</a:t>
            </a:r>
            <a:endParaRPr sz="2200">
              <a:latin typeface="Verdana"/>
              <a:cs typeface="Verdana"/>
            </a:endParaRPr>
          </a:p>
        </p:txBody>
      </p:sp>
      <p:sp>
        <p:nvSpPr>
          <p:cNvPr id="1128988012" name="Rectangle 6"/>
          <p:cNvSpPr/>
          <p:nvPr/>
        </p:nvSpPr>
        <p:spPr bwMode="auto">
          <a:xfrm>
            <a:off x="7878207" y="4664204"/>
            <a:ext cx="527328" cy="466690"/>
          </a:xfrm>
          <a:prstGeom prst="rect">
            <a:avLst/>
          </a:prstGeom>
          <a:solidFill>
            <a:schemeClr val="accent1">
              <a:alpha val="0"/>
            </a:schemeClr>
          </a:solidFill>
          <a:ln w="762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6093421" name="Titre 1"/>
          <p:cNvSpPr>
            <a:spLocks noGrp="1"/>
          </p:cNvSpPr>
          <p:nvPr>
            <p:ph type="title"/>
          </p:nvPr>
        </p:nvSpPr>
        <p:spPr bwMode="auto">
          <a:xfrm flipH="0" flipV="0">
            <a:off x="2069919" y="2374898"/>
            <a:ext cx="7773628" cy="1917698"/>
          </a:xfrm>
        </p:spPr>
        <p:txBody>
          <a:bodyPr vertOverflow="overflow" horzOverflow="overflow" vert="horz" wrap="square" lIns="91440" tIns="45720" rIns="91440" bIns="45720" numCol="1" spcCol="0" rtlCol="0" fromWordArt="0" anchor="t" anchorCtr="0" forceAA="0" upright="0" compatLnSpc="0">
            <a:normAutofit fontScale="95000" lnSpcReduction="1000"/>
          </a:bodyPr>
          <a:lstStyle/>
          <a:p>
            <a:pPr algn="ctr">
              <a:defRPr/>
            </a:pPr>
            <a:r>
              <a:rPr lang="it-IT" sz="9600"/>
              <a:t>C’est à vous !</a:t>
            </a: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94804002" name="Title 1"/>
          <p:cNvSpPr>
            <a:spLocks noGrp="1"/>
          </p:cNvSpPr>
          <p:nvPr>
            <p:ph type="title" idx="4294967295"/>
          </p:nvPr>
        </p:nvSpPr>
        <p:spPr bwMode="auto">
          <a:xfrm>
            <a:off x="850608" y="369153"/>
            <a:ext cx="9568009" cy="1792654"/>
          </a:xfrm>
          <a:prstGeom prst="rect">
            <a:avLst/>
          </a:prstGeom>
        </p:spPr>
        <p:txBody>
          <a:bodyPr>
            <a:normAutofit/>
          </a:bodyPr>
          <a:lstStyle/>
          <a:p>
            <a:pPr>
              <a:defRPr/>
            </a:pPr>
            <a:r>
              <a:rPr lang="en-US" sz="4000" b="1">
                <a:solidFill>
                  <a:srgbClr val="202C41"/>
                </a:solidFill>
                <a:latin typeface="Verdana"/>
                <a:ea typeface="Verdana"/>
                <a:cs typeface="Verdana"/>
              </a:rPr>
              <a:t>L’annotation</a:t>
            </a:r>
            <a:endParaRPr/>
          </a:p>
        </p:txBody>
      </p:sp>
      <p:cxnSp>
        <p:nvCxnSpPr>
          <p:cNvPr id="4034654" name="Straight Connector 4"/>
          <p:cNvCxnSpPr>
            <a:cxnSpLocks/>
          </p:cNvCxnSpPr>
          <p:nvPr/>
        </p:nvCxnSpPr>
        <p:spPr bwMode="auto">
          <a:xfrm>
            <a:off x="939800" y="1466662"/>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609551152" name="TextBox 3"/>
          <p:cNvSpPr txBox="1"/>
          <p:nvPr/>
        </p:nvSpPr>
        <p:spPr bwMode="auto">
          <a:xfrm>
            <a:off x="939798" y="1651253"/>
            <a:ext cx="10175788" cy="5199611"/>
          </a:xfrm>
          <a:prstGeom prst="rect">
            <a:avLst/>
          </a:prstGeom>
          <a:noFill/>
        </p:spPr>
        <p:txBody>
          <a:bodyPr wrap="square" rtlCol="0" anchor="t">
            <a:spAutoFit/>
          </a:bodyPr>
          <a:lstStyle/>
          <a:p>
            <a:pPr marL="283879" indent="-283879">
              <a:spcAft>
                <a:spcPts val="566"/>
              </a:spcAft>
              <a:buFont typeface="Wingdings"/>
              <a:buChar char="Ø"/>
              <a:defRPr/>
            </a:pPr>
            <a:r>
              <a:rPr lang="fr-FR" sz="1800" b="0" i="0" u="none" strike="noStrike" cap="none" spc="0">
                <a:solidFill>
                  <a:schemeClr val="tx1"/>
                </a:solidFill>
                <a:latin typeface="Verdana"/>
                <a:ea typeface="Verdana"/>
                <a:cs typeface="Verdana"/>
              </a:rPr>
              <a:t>Cette étape consiste à enrichir les textes avec des </a:t>
            </a:r>
            <a:r>
              <a:rPr lang="fr-FR" sz="1800" b="1" i="1" u="none" strike="noStrike" cap="none" spc="0">
                <a:solidFill>
                  <a:schemeClr val="tx1"/>
                </a:solidFill>
                <a:latin typeface="Verdana"/>
                <a:ea typeface="Verdana"/>
                <a:cs typeface="Verdana"/>
              </a:rPr>
              <a:t>données supplémentaires</a:t>
            </a:r>
            <a:endParaRPr lang="fr-FR" sz="1800" b="0" i="0" u="none" strike="noStrike" cap="none" spc="0">
              <a:solidFill>
                <a:schemeClr val="tx1"/>
              </a:solidFill>
              <a:latin typeface="Times New Roman"/>
              <a:cs typeface="Times New Roman"/>
            </a:endParaRPr>
          </a:p>
          <a:p>
            <a:pPr marL="283879" indent="-283879">
              <a:spcAft>
                <a:spcPts val="566"/>
              </a:spcAft>
              <a:buFont typeface="Wingdings"/>
              <a:buChar char="Ø"/>
              <a:defRPr/>
            </a:pPr>
            <a:r>
              <a:rPr lang="fr-FR" sz="1800" b="0" i="0" u="none" strike="noStrike" cap="none" spc="0">
                <a:solidFill>
                  <a:schemeClr val="tx1"/>
                </a:solidFill>
                <a:latin typeface="Verdana"/>
                <a:ea typeface="Verdana"/>
                <a:cs typeface="Verdana"/>
              </a:rPr>
              <a:t>Elles peuvent être </a:t>
            </a:r>
            <a:r>
              <a:rPr lang="fr-FR" sz="1800" b="1" i="0" u="none" strike="noStrike" cap="none" spc="0">
                <a:solidFill>
                  <a:schemeClr val="tx1"/>
                </a:solidFill>
                <a:latin typeface="Verdana"/>
                <a:ea typeface="Verdana"/>
                <a:cs typeface="Verdana"/>
              </a:rPr>
              <a:t>embarquées</a:t>
            </a:r>
            <a:r>
              <a:rPr lang="fr-FR" sz="1800" b="0" i="0" u="none" strike="noStrike" cap="none" spc="0">
                <a:solidFill>
                  <a:schemeClr val="tx1"/>
                </a:solidFill>
                <a:latin typeface="Verdana"/>
                <a:ea typeface="Verdana"/>
                <a:cs typeface="Verdana"/>
              </a:rPr>
              <a:t> (codées dans le texte même) ou </a:t>
            </a:r>
            <a:r>
              <a:rPr lang="fr-FR" sz="1800" b="1" i="0" u="none" strike="noStrike" cap="none" spc="0">
                <a:solidFill>
                  <a:schemeClr val="tx1"/>
                </a:solidFill>
                <a:latin typeface="Verdana"/>
                <a:ea typeface="Verdana"/>
                <a:cs typeface="Verdana"/>
              </a:rPr>
              <a:t>débarquées</a:t>
            </a:r>
            <a:r>
              <a:rPr lang="fr-FR" sz="1800" b="0" i="0" u="none" strike="noStrike" cap="none" spc="0">
                <a:solidFill>
                  <a:schemeClr val="tx1"/>
                </a:solidFill>
                <a:latin typeface="Verdana"/>
                <a:ea typeface="Verdana"/>
                <a:cs typeface="Verdana"/>
              </a:rPr>
              <a:t> (codées à part)</a:t>
            </a:r>
            <a:endParaRPr lang="fr-FR" sz="1800" b="0" i="0" u="none" strike="noStrike" cap="none" spc="0">
              <a:solidFill>
                <a:schemeClr val="tx1"/>
              </a:solidFill>
              <a:latin typeface="Times New Roman"/>
              <a:cs typeface="Times New Roman"/>
            </a:endParaRPr>
          </a:p>
          <a:p>
            <a:pPr marL="283879" indent="-283879">
              <a:spcAft>
                <a:spcPts val="566"/>
              </a:spcAft>
              <a:buFont typeface="Wingdings"/>
              <a:buChar char="Ø"/>
              <a:defRPr/>
            </a:pPr>
            <a:r>
              <a:rPr lang="fr-FR" sz="1800" b="0" i="0" u="none" strike="noStrike" cap="none" spc="0">
                <a:solidFill>
                  <a:schemeClr val="tx1"/>
                </a:solidFill>
                <a:latin typeface="Verdana"/>
                <a:ea typeface="Verdana"/>
                <a:cs typeface="Verdana"/>
              </a:rPr>
              <a:t>Ces annotations peuvent porter sur différents niveaux et sur différentes granularités (texte, phrases, </a:t>
            </a:r>
            <a:r>
              <a:rPr lang="fr-FR" sz="1800" b="0" i="0" u="none" strike="noStrike" cap="none" spc="0">
                <a:solidFill>
                  <a:schemeClr val="tx1"/>
                </a:solidFill>
                <a:latin typeface="Verdana"/>
                <a:ea typeface="Verdana"/>
                <a:cs typeface="Verdana"/>
              </a:rPr>
              <a:t>chunks</a:t>
            </a:r>
            <a:r>
              <a:rPr lang="fr-FR" sz="1800" b="0" i="0" u="none" strike="noStrike" cap="none" spc="0">
                <a:solidFill>
                  <a:schemeClr val="tx1"/>
                </a:solidFill>
                <a:latin typeface="Verdana"/>
                <a:ea typeface="Verdana"/>
                <a:cs typeface="Verdana"/>
              </a:rPr>
              <a:t>, mots, caractères…)</a:t>
            </a:r>
            <a:endParaRPr lang="fr-FR" sz="1800" b="0" i="0" u="none" strike="noStrike" cap="none" spc="0">
              <a:solidFill>
                <a:schemeClr val="tx1"/>
              </a:solidFill>
              <a:latin typeface="Verdana"/>
              <a:ea typeface="Verdana"/>
              <a:cs typeface="Verdana"/>
            </a:endParaRPr>
          </a:p>
          <a:p>
            <a:pPr marL="283878" indent="-283878">
              <a:spcAft>
                <a:spcPts val="565"/>
              </a:spcAft>
              <a:buFont typeface="Wingdings"/>
              <a:buChar char="Ø"/>
              <a:defRPr/>
            </a:pPr>
            <a:r>
              <a:rPr lang="fr-FR" sz="1800" b="0" i="0" u="none" strike="noStrike" cap="none" spc="0">
                <a:solidFill>
                  <a:schemeClr val="tx1"/>
                </a:solidFill>
                <a:latin typeface="Verdana"/>
                <a:ea typeface="Verdana"/>
                <a:cs typeface="Verdana"/>
              </a:rPr>
              <a:t>Elle peuvent concerner la totalité des tokens (POS tag) ou seulement des expressions délimités (entités nommées)</a:t>
            </a:r>
            <a:endParaRPr lang="fr-FR" sz="1800" b="0" i="0" u="none" strike="noStrike" cap="none" spc="0">
              <a:solidFill>
                <a:schemeClr val="tx1"/>
              </a:solidFill>
              <a:latin typeface="Times New Roman"/>
              <a:cs typeface="Times New Roman"/>
            </a:endParaRPr>
          </a:p>
          <a:p>
            <a:pPr marL="283879" indent="-283879">
              <a:spcAft>
                <a:spcPts val="566"/>
              </a:spcAft>
              <a:buFont typeface="Wingdings"/>
              <a:buChar char="Ø"/>
              <a:defRPr/>
            </a:pPr>
            <a:r>
              <a:rPr lang="fr-FR" sz="1800" b="0" i="0" u="none" strike="noStrike" cap="none" spc="0">
                <a:solidFill>
                  <a:schemeClr val="tx1"/>
                </a:solidFill>
                <a:latin typeface="Verdana"/>
                <a:ea typeface="Verdana"/>
                <a:cs typeface="Verdana"/>
              </a:rPr>
              <a:t>Elles permettent notamment de</a:t>
            </a:r>
            <a:endParaRPr lang="fr-FR" sz="1800" b="0" i="0" u="none" strike="noStrike" cap="none" spc="0">
              <a:solidFill>
                <a:schemeClr val="tx1"/>
              </a:solidFill>
              <a:latin typeface="Times New Roman"/>
              <a:cs typeface="Times New Roman"/>
            </a:endParaRPr>
          </a:p>
          <a:p>
            <a:pPr marL="683929" lvl="1" indent="-283879">
              <a:spcAft>
                <a:spcPts val="566"/>
              </a:spcAft>
              <a:buFont typeface="Wingdings"/>
              <a:buChar char="Ø"/>
              <a:defRPr/>
            </a:pPr>
            <a:r>
              <a:rPr lang="fr-FR" sz="1800" b="0" i="0" u="none" strike="noStrike" cap="none" spc="0">
                <a:solidFill>
                  <a:schemeClr val="tx1"/>
                </a:solidFill>
                <a:latin typeface="Verdana"/>
                <a:ea typeface="Verdana"/>
                <a:cs typeface="Verdana"/>
              </a:rPr>
              <a:t>construire, tester, évaluer des modèles TAL</a:t>
            </a:r>
            <a:endParaRPr lang="fr-FR" sz="1800" b="0" i="0" u="none" strike="noStrike" cap="none" spc="0">
              <a:solidFill>
                <a:schemeClr val="tx1"/>
              </a:solidFill>
              <a:latin typeface="Times New Roman"/>
              <a:cs typeface="Times New Roman"/>
            </a:endParaRPr>
          </a:p>
          <a:p>
            <a:pPr marL="683929" lvl="1" indent="-283879">
              <a:spcAft>
                <a:spcPts val="566"/>
              </a:spcAft>
              <a:buFont typeface="Wingdings"/>
              <a:buChar char="Ø"/>
              <a:defRPr/>
            </a:pPr>
            <a:r>
              <a:rPr lang="fr-FR" sz="1800" b="0" i="0" u="none" strike="noStrike" cap="none" spc="0">
                <a:solidFill>
                  <a:schemeClr val="tx1"/>
                </a:solidFill>
                <a:latin typeface="Verdana"/>
                <a:ea typeface="Verdana"/>
                <a:cs typeface="Verdana"/>
              </a:rPr>
              <a:t>évaluer un modèle linguistique</a:t>
            </a:r>
            <a:endParaRPr lang="fr-FR" sz="1800" b="0" i="0" u="none" strike="noStrike" cap="none" spc="0">
              <a:solidFill>
                <a:schemeClr val="tx1"/>
              </a:solidFill>
              <a:latin typeface="Times New Roman"/>
              <a:cs typeface="Times New Roman"/>
            </a:endParaRPr>
          </a:p>
          <a:p>
            <a:pPr marL="683929" lvl="1" indent="-283879">
              <a:spcAft>
                <a:spcPts val="566"/>
              </a:spcAft>
              <a:buFont typeface="Wingdings"/>
              <a:buChar char="Ø"/>
              <a:defRPr/>
            </a:pPr>
            <a:r>
              <a:rPr lang="fr-FR" sz="1800" b="0" i="0" u="none" strike="noStrike" cap="none" spc="0">
                <a:solidFill>
                  <a:schemeClr val="tx1"/>
                </a:solidFill>
                <a:latin typeface="Verdana"/>
                <a:ea typeface="Verdana"/>
                <a:cs typeface="Verdana"/>
              </a:rPr>
              <a:t>observer des phénomènes</a:t>
            </a:r>
            <a:endParaRPr lang="fr-FR" sz="1800" b="0" i="0" u="none" strike="noStrike" cap="none" spc="0">
              <a:solidFill>
                <a:schemeClr val="tx1"/>
              </a:solidFill>
              <a:latin typeface="Times New Roman"/>
              <a:cs typeface="Times New Roman"/>
            </a:endParaRPr>
          </a:p>
          <a:p>
            <a:pPr marL="683929" lvl="1" indent="-283879">
              <a:spcAft>
                <a:spcPts val="566"/>
              </a:spcAft>
              <a:buFont typeface="Wingdings"/>
              <a:buChar char="Ø"/>
              <a:defRPr/>
            </a:pPr>
            <a:r>
              <a:rPr lang="fr-FR" sz="1800" b="0" i="0" u="none" strike="noStrike" cap="none" spc="0">
                <a:solidFill>
                  <a:schemeClr val="tx1"/>
                </a:solidFill>
                <a:latin typeface="Verdana"/>
                <a:ea typeface="Verdana"/>
                <a:cs typeface="Verdana"/>
              </a:rPr>
              <a:t>etc.</a:t>
            </a:r>
            <a:endParaRPr lang="fr-FR" sz="1800" b="0" i="0" u="none" strike="noStrike" cap="none" spc="0">
              <a:solidFill>
                <a:schemeClr val="tx1"/>
              </a:solidFill>
              <a:latin typeface="Times New Roman"/>
              <a:cs typeface="Times New Roman"/>
            </a:endParaRPr>
          </a:p>
          <a:p>
            <a:pPr marL="283879" lvl="0" indent="-283879">
              <a:spcAft>
                <a:spcPts val="566"/>
              </a:spcAft>
              <a:buFont typeface="Wingdings"/>
              <a:buChar char="Ø"/>
              <a:defRPr/>
            </a:pPr>
            <a:r>
              <a:rPr lang="fr-FR" sz="1800" b="0" i="0" u="none" strike="noStrike" cap="none" spc="0">
                <a:solidFill>
                  <a:schemeClr val="tx1"/>
                </a:solidFill>
                <a:latin typeface="Verdana"/>
                <a:ea typeface="Verdana"/>
                <a:cs typeface="Verdana"/>
              </a:rPr>
              <a:t>Il est important d’évaluer correctement cette étape pour mesurer la qualité des données (accords inter-annotateurs, silence/bruit) qui serviront aux analyses ultérieures</a:t>
            </a:r>
            <a:endParaRPr lang="fr-FR" sz="1800" b="0" i="0" u="none" strike="noStrike" cap="none" spc="0">
              <a:solidFill>
                <a:schemeClr val="tx1"/>
              </a:solidFill>
              <a:latin typeface="Times New Roman"/>
              <a:cs typeface="Times New Roman"/>
            </a:endParaRPr>
          </a:p>
          <a:p>
            <a:pPr>
              <a:spcAft>
                <a:spcPts val="566"/>
              </a:spcAft>
              <a:defRPr/>
            </a:pPr>
            <a:endParaRPr sz="1800"/>
          </a:p>
        </p:txBody>
      </p:sp>
      <p:sp>
        <p:nvSpPr>
          <p:cNvPr id="302536048" name="ZoneTexte 10"/>
          <p:cNvSpPr txBox="1"/>
          <p:nvPr/>
        </p:nvSpPr>
        <p:spPr bwMode="auto">
          <a:xfrm flipH="0" flipV="0">
            <a:off x="5500966" y="6366861"/>
            <a:ext cx="6545675" cy="335639"/>
          </a:xfrm>
          <a:prstGeom prst="rect">
            <a:avLst/>
          </a:prstGeom>
          <a:noFill/>
        </p:spPr>
        <p:txBody>
          <a:bodyPr wrap="square" rtlCol="0">
            <a:spAutoFit/>
          </a:bodyPr>
          <a:lstStyle/>
          <a:p>
            <a:pPr>
              <a:defRPr/>
            </a:pPr>
            <a:r>
              <a:rPr lang="it-IT" sz="1600" i="1">
                <a:solidFill>
                  <a:schemeClr val="tx1">
                    <a:lumMod val="75000"/>
                  </a:schemeClr>
                </a:solidFill>
                <a:latin typeface="Verdana"/>
                <a:ea typeface="Verdana"/>
                <a:cs typeface="Verdana"/>
              </a:rPr>
              <a:t>Tiré</a:t>
            </a:r>
            <a:r>
              <a:rPr lang="it-IT" sz="1600" i="1">
                <a:solidFill>
                  <a:schemeClr val="tx1">
                    <a:lumMod val="75000"/>
                  </a:schemeClr>
                </a:solidFill>
                <a:latin typeface="Verdana"/>
                <a:ea typeface="Verdana"/>
                <a:cs typeface="Verdana"/>
              </a:rPr>
              <a:t> </a:t>
            </a:r>
            <a:r>
              <a:rPr lang="it-IT" sz="1600" i="1">
                <a:solidFill>
                  <a:schemeClr val="tx1">
                    <a:lumMod val="75000"/>
                  </a:schemeClr>
                </a:solidFill>
                <a:latin typeface="Verdana"/>
                <a:ea typeface="Verdana"/>
                <a:cs typeface="Verdana"/>
              </a:rPr>
              <a:t>du</a:t>
            </a:r>
            <a:r>
              <a:rPr lang="it-IT" sz="1600" i="1">
                <a:solidFill>
                  <a:schemeClr val="tx1">
                    <a:lumMod val="75000"/>
                  </a:schemeClr>
                </a:solidFill>
                <a:latin typeface="Verdana"/>
                <a:ea typeface="Verdana"/>
                <a:cs typeface="Verdana"/>
              </a:rPr>
              <a:t> </a:t>
            </a:r>
            <a:r>
              <a:rPr lang="it-IT" sz="1600" i="1">
                <a:solidFill>
                  <a:schemeClr val="tx1">
                    <a:lumMod val="75000"/>
                  </a:schemeClr>
                </a:solidFill>
                <a:latin typeface="Verdana"/>
                <a:ea typeface="Verdana"/>
                <a:cs typeface="Verdana"/>
              </a:rPr>
              <a:t>cours</a:t>
            </a:r>
            <a:r>
              <a:rPr lang="it-IT" sz="1600" i="1">
                <a:solidFill>
                  <a:schemeClr val="tx1">
                    <a:lumMod val="75000"/>
                  </a:schemeClr>
                </a:solidFill>
                <a:latin typeface="Verdana"/>
                <a:ea typeface="Verdana"/>
                <a:cs typeface="Verdana"/>
              </a:rPr>
              <a:t> de Corpus </a:t>
            </a:r>
            <a:r>
              <a:rPr lang="it-IT" sz="1600" i="1">
                <a:solidFill>
                  <a:schemeClr val="tx1">
                    <a:lumMod val="75000"/>
                  </a:schemeClr>
                </a:solidFill>
                <a:latin typeface="Verdana"/>
                <a:ea typeface="Verdana"/>
                <a:cs typeface="Verdana"/>
              </a:rPr>
              <a:t>écrits</a:t>
            </a:r>
            <a:r>
              <a:rPr lang="it-IT" sz="1600" i="1">
                <a:solidFill>
                  <a:schemeClr val="tx1">
                    <a:lumMod val="75000"/>
                  </a:schemeClr>
                </a:solidFill>
                <a:latin typeface="Verdana"/>
                <a:ea typeface="Verdana"/>
                <a:cs typeface="Verdana"/>
              </a:rPr>
              <a:t> 2022-2023 de Claude Ponton</a:t>
            </a:r>
            <a:endParaRPr sz="1600" i="1">
              <a:solidFill>
                <a:schemeClr val="tx1">
                  <a:lumMod val="75000"/>
                </a:schemeClr>
              </a:solidFill>
              <a:latin typeface="Verdana"/>
              <a:cs typeface="Verdana"/>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cxnSp>
        <p:nvCxnSpPr>
          <p:cNvPr id="288417763" name="Straight Connector 4"/>
          <p:cNvCxnSpPr>
            <a:cxnSpLocks/>
          </p:cNvCxnSpPr>
          <p:nvPr/>
        </p:nvCxnSpPr>
        <p:spPr bwMode="auto">
          <a:xfrm>
            <a:off x="843342" y="1265483"/>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85911876" name="TextBox 3"/>
          <p:cNvSpPr txBox="1"/>
          <p:nvPr/>
        </p:nvSpPr>
        <p:spPr bwMode="auto">
          <a:xfrm flipH="0" flipV="0">
            <a:off x="522961" y="1348802"/>
            <a:ext cx="5573037" cy="5212440"/>
          </a:xfrm>
          <a:prstGeom prst="rect">
            <a:avLst/>
          </a:prstGeom>
          <a:noFill/>
        </p:spPr>
        <p:txBody>
          <a:bodyPr wrap="square" rtlCol="0" anchor="t">
            <a:spAutoFit/>
          </a:bodyPr>
          <a:lstStyle/>
          <a:p>
            <a:pPr marL="239821" indent="-239821">
              <a:buFont typeface="Wingdings"/>
              <a:buChar char="Ø"/>
              <a:defRPr/>
            </a:pPr>
            <a:r>
              <a:rPr sz="1400">
                <a:latin typeface="Verdana"/>
                <a:cs typeface="Verdana"/>
              </a:rPr>
              <a:t>Connectez-vous sur la sandbox</a:t>
            </a:r>
            <a:r>
              <a:rPr lang="en-US" sz="1400">
                <a:latin typeface="Verdana"/>
                <a:ea typeface="Verdana"/>
                <a:cs typeface="Verdana"/>
              </a:rPr>
              <a:t> : </a:t>
            </a:r>
            <a:r>
              <a:rPr lang="en-US" sz="1400" b="0" i="0" u="sng" strike="noStrike" cap="none" spc="0">
                <a:solidFill>
                  <a:srgbClr val="0070C0"/>
                </a:solidFill>
                <a:latin typeface="Verdana"/>
                <a:ea typeface="Verdana"/>
                <a:cs typeface="Verdana"/>
                <a:hlinkClick r:id="rId3" tooltip="https://tact-sandbox.demarre-shs.fr/"/>
              </a:rPr>
              <a:t>https://tact-sandbox.demarre-shs.fr/</a:t>
            </a:r>
            <a:endParaRPr sz="1400">
              <a:latin typeface="Verdana"/>
              <a:cs typeface="Verdana"/>
            </a:endParaRPr>
          </a:p>
          <a:p>
            <a:pPr marL="239820" indent="-239820">
              <a:buFont typeface="Wingdings"/>
              <a:buChar char="v"/>
              <a:defRPr/>
            </a:pPr>
            <a:endParaRPr sz="1400">
              <a:latin typeface="Verdana"/>
              <a:cs typeface="Verdana"/>
            </a:endParaRPr>
          </a:p>
          <a:p>
            <a:pPr marL="239821" indent="-239821">
              <a:buFont typeface="Wingdings"/>
              <a:buChar char="Ø"/>
              <a:defRPr/>
            </a:pPr>
            <a:r>
              <a:rPr sz="1400">
                <a:latin typeface="Verdana"/>
                <a:cs typeface="Verdana"/>
              </a:rPr>
              <a:t>Puis dans le projet “Formation LIDILEM” : </a:t>
            </a:r>
            <a:r>
              <a:rPr lang="en-US" sz="1400" b="0" i="0" u="sng" strike="noStrike" cap="none" spc="0">
                <a:solidFill>
                  <a:schemeClr val="tx1"/>
                </a:solidFill>
                <a:latin typeface="Verdana"/>
                <a:ea typeface="Verdana"/>
                <a:cs typeface="Verdana"/>
                <a:hlinkClick r:id="rId4" tooltip="https://tact-sandbox.demarre-shs.fr/project/16"/>
              </a:rPr>
              <a:t>https://tact-sandbox.demarre-shs.fr/project/16</a:t>
            </a:r>
            <a:r>
              <a:rPr sz="1400">
                <a:latin typeface="Verdana"/>
                <a:cs typeface="Verdana"/>
              </a:rPr>
              <a:t> </a:t>
            </a:r>
            <a:endParaRPr sz="1400">
              <a:latin typeface="Verdana"/>
              <a:cs typeface="Verdana"/>
            </a:endParaRPr>
          </a:p>
          <a:p>
            <a:pPr marL="239820" indent="-239820">
              <a:buFont typeface="Wingdings"/>
              <a:buChar char="v"/>
              <a:defRPr/>
            </a:pPr>
            <a:endParaRPr sz="1400">
              <a:latin typeface="Verdana"/>
              <a:cs typeface="Verdana"/>
            </a:endParaRPr>
          </a:p>
          <a:p>
            <a:pPr marL="239821" indent="-239821">
              <a:buFont typeface="Wingdings"/>
              <a:buChar char="Ø"/>
              <a:defRPr/>
            </a:pPr>
            <a:r>
              <a:rPr sz="1400">
                <a:latin typeface="Verdana"/>
                <a:cs typeface="Verdana"/>
              </a:rPr>
              <a:t>Rendez-vous sur votre texte attitré</a:t>
            </a:r>
            <a:endParaRPr sz="1400">
              <a:latin typeface="Verdana"/>
              <a:cs typeface="Verdana"/>
            </a:endParaRPr>
          </a:p>
          <a:p>
            <a:pPr marL="239820" indent="-239820">
              <a:buFont typeface="Wingdings"/>
              <a:buChar char="v"/>
              <a:defRPr/>
            </a:pPr>
            <a:endParaRPr sz="1400">
              <a:latin typeface="Verdana"/>
              <a:cs typeface="Verdana"/>
            </a:endParaRPr>
          </a:p>
          <a:p>
            <a:pPr>
              <a:defRPr/>
            </a:pPr>
            <a:endParaRPr sz="1400">
              <a:latin typeface="Verdana"/>
              <a:cs typeface="Verdana"/>
            </a:endParaRPr>
          </a:p>
          <a:p>
            <a:pPr>
              <a:defRPr/>
            </a:pPr>
            <a:r>
              <a:rPr sz="1400">
                <a:latin typeface="Verdana"/>
                <a:cs typeface="Verdana"/>
              </a:rPr>
              <a:t>Tâches :</a:t>
            </a:r>
            <a:endParaRPr sz="1400">
              <a:latin typeface="Verdana"/>
              <a:cs typeface="Verdana"/>
            </a:endParaRPr>
          </a:p>
          <a:p>
            <a:pPr marL="239820" indent="-239820">
              <a:buFont typeface="Wingdings"/>
              <a:buChar char="v"/>
              <a:defRPr/>
            </a:pPr>
            <a:endParaRPr sz="1400">
              <a:latin typeface="Verdana"/>
              <a:cs typeface="Verdana"/>
            </a:endParaRPr>
          </a:p>
          <a:p>
            <a:pPr marL="239821" indent="-239821">
              <a:buFont typeface="Wingdings"/>
              <a:buAutoNum type="arabicPeriod"/>
              <a:defRPr/>
            </a:pPr>
            <a:r>
              <a:rPr sz="1400">
                <a:latin typeface="Verdana"/>
                <a:cs typeface="Verdana"/>
              </a:rPr>
              <a:t>Transcrire la page</a:t>
            </a:r>
            <a:endParaRPr sz="1400">
              <a:latin typeface="Verdana"/>
              <a:cs typeface="Verdana"/>
            </a:endParaRPr>
          </a:p>
          <a:p>
            <a:pPr marL="239821" indent="-239821">
              <a:buFont typeface="Wingdings"/>
              <a:buAutoNum type="arabicPeriod"/>
              <a:defRPr/>
            </a:pPr>
            <a:endParaRPr sz="1400">
              <a:latin typeface="Verdana"/>
              <a:cs typeface="Verdana"/>
            </a:endParaRPr>
          </a:p>
          <a:p>
            <a:pPr marL="639871" lvl="1" indent="-239821">
              <a:buFont typeface="Arial"/>
              <a:buChar char="•"/>
              <a:defRPr/>
            </a:pPr>
            <a:r>
              <a:rPr sz="1400">
                <a:highlight>
                  <a:srgbClr val="FFFF00"/>
                </a:highlight>
                <a:latin typeface="Verdana"/>
                <a:cs typeface="Verdana"/>
              </a:rPr>
              <a:t>SAUVEGARDER</a:t>
            </a:r>
            <a:endParaRPr sz="1400">
              <a:latin typeface="Verdana"/>
              <a:cs typeface="Verdana"/>
            </a:endParaRPr>
          </a:p>
          <a:p>
            <a:pPr marL="239821" indent="-239821">
              <a:buFont typeface="Wingdings"/>
              <a:buAutoNum type="arabicPeriod"/>
              <a:defRPr/>
            </a:pPr>
            <a:endParaRPr sz="1400">
              <a:latin typeface="Verdana"/>
              <a:cs typeface="Verdana"/>
            </a:endParaRPr>
          </a:p>
          <a:p>
            <a:pPr marL="239821" indent="-239821">
              <a:buFont typeface="Wingdings"/>
              <a:buAutoNum type="arabicPeriod"/>
              <a:defRPr/>
            </a:pPr>
            <a:r>
              <a:rPr sz="1400">
                <a:latin typeface="Verdana"/>
                <a:cs typeface="Verdana"/>
              </a:rPr>
              <a:t>Rajouter les élements TEI (attention, si deux éléments au même endroit, aller de l’intérieur vers l’extérieur)</a:t>
            </a:r>
            <a:endParaRPr sz="1400">
              <a:latin typeface="Verdana"/>
              <a:cs typeface="Verdana"/>
            </a:endParaRPr>
          </a:p>
          <a:p>
            <a:pPr marL="239821" indent="-239821">
              <a:buFont typeface="Wingdings"/>
              <a:buAutoNum type="arabicPeriod"/>
              <a:defRPr/>
            </a:pPr>
            <a:endParaRPr sz="1400">
              <a:latin typeface="Verdana"/>
              <a:cs typeface="Verdana"/>
            </a:endParaRPr>
          </a:p>
          <a:p>
            <a:pPr marL="639871" lvl="1" indent="-239821">
              <a:buFont typeface="Arial"/>
              <a:buChar char="•"/>
              <a:defRPr/>
            </a:pPr>
            <a:r>
              <a:rPr sz="1400">
                <a:highlight>
                  <a:srgbClr val="FFFF00"/>
                </a:highlight>
                <a:latin typeface="Verdana"/>
                <a:cs typeface="Verdana"/>
              </a:rPr>
              <a:t>SAUVEGARDER</a:t>
            </a:r>
            <a:endParaRPr sz="1400">
              <a:latin typeface="Verdana"/>
              <a:cs typeface="Verdana"/>
            </a:endParaRPr>
          </a:p>
          <a:p>
            <a:pPr marL="239821" indent="-239821">
              <a:buFont typeface="Wingdings"/>
              <a:buAutoNum type="arabicPeriod"/>
              <a:defRPr/>
            </a:pPr>
            <a:endParaRPr sz="1400">
              <a:latin typeface="Verdana"/>
              <a:cs typeface="Verdana"/>
            </a:endParaRPr>
          </a:p>
          <a:p>
            <a:pPr marL="239821" indent="-239821">
              <a:buFont typeface="Wingdings"/>
              <a:buAutoNum type="arabicPeriod"/>
              <a:defRPr/>
            </a:pPr>
            <a:r>
              <a:rPr sz="1400">
                <a:latin typeface="Verdana"/>
                <a:cs typeface="Verdana"/>
              </a:rPr>
              <a:t>Utiliser l’outil de visualisation</a:t>
            </a:r>
            <a:endParaRPr sz="1400">
              <a:latin typeface="Verdana"/>
              <a:cs typeface="Verdana"/>
            </a:endParaRPr>
          </a:p>
          <a:p>
            <a:pPr marL="239820" indent="-239820">
              <a:buFont typeface="Wingdings"/>
              <a:buAutoNum type="arabicPeriod"/>
              <a:defRPr/>
            </a:pPr>
            <a:endParaRPr sz="1400">
              <a:latin typeface="Verdana"/>
              <a:cs typeface="Verdana"/>
            </a:endParaRPr>
          </a:p>
          <a:p>
            <a:pPr marL="239820" indent="-239820">
              <a:buFont typeface="Wingdings"/>
              <a:buAutoNum type="arabicPeriod"/>
              <a:defRPr/>
            </a:pPr>
            <a:r>
              <a:rPr sz="1400">
                <a:latin typeface="Verdana"/>
                <a:cs typeface="Verdana"/>
              </a:rPr>
              <a:t>Demander à un collègue de vous relire et confirmer votre transcription :)</a:t>
            </a:r>
            <a:endParaRPr sz="1400">
              <a:latin typeface="Verdana"/>
              <a:cs typeface="Verdana"/>
            </a:endParaRPr>
          </a:p>
        </p:txBody>
      </p:sp>
      <p:graphicFrame>
        <p:nvGraphicFramePr>
          <p:cNvPr id="1996865980" name=""/>
          <p:cNvGraphicFramePr>
            <a:graphicFrameLocks xmlns:a="http://schemas.openxmlformats.org/drawingml/2006/main"/>
          </p:cNvGraphicFramePr>
          <p:nvPr/>
        </p:nvGraphicFramePr>
        <p:xfrm>
          <a:off x="9306815" y="2286807"/>
          <a:ext cx="2244988" cy="2573019"/>
        </p:xfrm>
        <a:graphic>
          <a:graphicData uri="http://schemas.openxmlformats.org/drawingml/2006/table">
            <a:tbl>
              <a:tblPr firstRow="1" firstCol="1" lastRow="0" lastCol="0" bandRow="1" bandCol="0">
                <a:tableStyleId>{8A107856-5554-42FB-B03E-39F5DBC370BA}</a:tableStyleId>
              </a:tblPr>
              <a:tblGrid>
                <a:gridCol w="1158745"/>
                <a:gridCol w="1073543"/>
              </a:tblGrid>
              <a:tr h="180975">
                <a:tc>
                  <a:txBody>
                    <a:bodyPr/>
                    <a:p>
                      <a:pPr>
                        <a:defRPr/>
                      </a:pPr>
                      <a:r>
                        <a:rPr sz="1400" b="1" i="0" u="none">
                          <a:solidFill>
                            <a:srgbClr val="000000"/>
                          </a:solidFill>
                          <a:latin typeface="Lato"/>
                          <a:ea typeface="Lato"/>
                          <a:cs typeface="Lato"/>
                        </a:rPr>
                        <a:t>Balises</a:t>
                      </a:r>
                      <a:endParaRPr/>
                    </a:p>
                  </a:txBody>
                  <a:tcPr anchor="b"/>
                </a:tc>
                <a:tc>
                  <a:txBody>
                    <a:bodyPr/>
                    <a:p>
                      <a:pPr>
                        <a:defRPr/>
                      </a:pPr>
                      <a:r>
                        <a:rPr sz="1400" b="1" i="0" u="none">
                          <a:solidFill>
                            <a:srgbClr val="000000"/>
                          </a:solidFill>
                          <a:latin typeface="Lato"/>
                          <a:ea typeface="Lato"/>
                          <a:cs typeface="Lato"/>
                        </a:rPr>
                        <a:t>Attributs</a:t>
                      </a:r>
                      <a:endParaRPr/>
                    </a:p>
                  </a:txBody>
                  <a:tcPr anchor="b"/>
                </a:tc>
              </a:tr>
              <a:tr h="180975">
                <a:tc>
                  <a:txBody>
                    <a:bodyPr/>
                    <a:p>
                      <a:pPr algn="l">
                        <a:defRPr/>
                      </a:pPr>
                      <a:r>
                        <a:rPr sz="1400" b="0" i="0" u="none">
                          <a:solidFill>
                            <a:srgbClr val="000000"/>
                          </a:solidFill>
                          <a:latin typeface="Lato"/>
                          <a:ea typeface="Lato"/>
                          <a:cs typeface="Lato"/>
                        </a:rPr>
                        <a:t>supplied</a:t>
                      </a:r>
                      <a:endParaRPr/>
                    </a:p>
                  </a:txBody>
                  <a:tcPr anchor="ctr"/>
                </a:tc>
                <a:tc>
                  <a:txBody>
                    <a:bodyPr/>
                    <a:p>
                      <a:pPr>
                        <a:defRPr/>
                      </a:pPr>
                      <a:endParaRPr/>
                    </a:p>
                  </a:txBody>
                  <a:tcPr anchor="b"/>
                </a:tc>
              </a:tr>
              <a:tr h="180975">
                <a:tc rowSpan="5">
                  <a:txBody>
                    <a:bodyPr/>
                    <a:p>
                      <a:pPr>
                        <a:defRPr/>
                      </a:pPr>
                      <a:r>
                        <a:rPr sz="1400" b="0"/>
                        <a:t>w</a:t>
                      </a:r>
                      <a:endParaRPr sz="2200"/>
                    </a:p>
                    <a:p>
                      <a:pPr algn="l">
                        <a:defRPr/>
                      </a:pPr>
                      <a:endParaRPr/>
                    </a:p>
                    <a:p>
                      <a:pPr algn="l">
                        <a:defRPr/>
                      </a:pPr>
                      <a:endParaRPr/>
                    </a:p>
                    <a:p>
                      <a:pPr algn="l">
                        <a:defRPr/>
                      </a:pPr>
                      <a:endParaRPr/>
                    </a:p>
                    <a:p>
                      <a:pPr>
                        <a:defRPr/>
                      </a:pPr>
                      <a:endParaRPr/>
                    </a:p>
                  </a:txBody>
                  <a:tcPr anchor="b"/>
                </a:tc>
                <a:tc>
                  <a:txBody>
                    <a:bodyPr/>
                    <a:p>
                      <a:pPr>
                        <a:defRPr/>
                      </a:pPr>
                      <a:r>
                        <a:rPr sz="1400" b="0" i="0" u="none">
                          <a:solidFill>
                            <a:srgbClr val="000000"/>
                          </a:solidFill>
                          <a:latin typeface="Lato"/>
                          <a:ea typeface="Lato"/>
                          <a:cs typeface="Lato"/>
                        </a:rPr>
                        <a:t>chat</a:t>
                      </a:r>
                      <a:endParaRPr/>
                    </a:p>
                  </a:txBody>
                  <a:tcPr anchor="b"/>
                </a:tc>
              </a:tr>
              <a:tr h="180975">
                <a:tc vMerge="1">
                  <a:txBody>
                    <a:bodyPr/>
                    <a:p>
                      <a:pPr>
                        <a:defRPr/>
                      </a:pPr>
                      <a:endParaRPr/>
                    </a:p>
                  </a:txBody>
                  <a:tcPr anchor="ctr"/>
                </a:tc>
                <a:tc>
                  <a:txBody>
                    <a:bodyPr/>
                    <a:p>
                      <a:pPr>
                        <a:defRPr/>
                      </a:pPr>
                      <a:r>
                        <a:rPr sz="1400" b="0" i="0" u="none">
                          <a:solidFill>
                            <a:srgbClr val="000000"/>
                          </a:solidFill>
                          <a:latin typeface="Lato"/>
                          <a:ea typeface="Lato"/>
                          <a:cs typeface="Lato"/>
                        </a:rPr>
                        <a:t>sorcière</a:t>
                      </a:r>
                      <a:endParaRPr/>
                    </a:p>
                  </a:txBody>
                  <a:tcPr anchor="b"/>
                </a:tc>
              </a:tr>
              <a:tr h="180975">
                <a:tc vMerge="1">
                  <a:txBody>
                    <a:bodyPr/>
                    <a:p>
                      <a:pPr>
                        <a:defRPr/>
                      </a:pPr>
                      <a:endParaRPr/>
                    </a:p>
                  </a:txBody>
                  <a:tcPr anchor="ctr"/>
                </a:tc>
                <a:tc>
                  <a:txBody>
                    <a:bodyPr/>
                    <a:p>
                      <a:pPr>
                        <a:defRPr/>
                      </a:pPr>
                      <a:r>
                        <a:rPr sz="1400" b="0" i="0" u="none">
                          <a:solidFill>
                            <a:srgbClr val="000000"/>
                          </a:solidFill>
                          <a:latin typeface="Lato"/>
                          <a:ea typeface="Lato"/>
                          <a:cs typeface="Lato"/>
                        </a:rPr>
                        <a:t>loup</a:t>
                      </a:r>
                      <a:endParaRPr/>
                    </a:p>
                  </a:txBody>
                  <a:tcPr anchor="b"/>
                </a:tc>
              </a:tr>
              <a:tr h="180975">
                <a:tc vMerge="1">
                  <a:txBody>
                    <a:bodyPr/>
                    <a:p>
                      <a:pPr>
                        <a:defRPr/>
                      </a:pPr>
                      <a:endParaRPr/>
                    </a:p>
                  </a:txBody>
                  <a:tcPr anchor="ctr"/>
                </a:tc>
                <a:tc>
                  <a:txBody>
                    <a:bodyPr/>
                    <a:p>
                      <a:pPr>
                        <a:defRPr/>
                      </a:pPr>
                      <a:r>
                        <a:rPr sz="1400" b="0" i="0" u="none">
                          <a:solidFill>
                            <a:srgbClr val="000000"/>
                          </a:solidFill>
                          <a:latin typeface="Lato"/>
                          <a:ea typeface="Lato"/>
                          <a:cs typeface="Lato"/>
                        </a:rPr>
                        <a:t>robot</a:t>
                      </a:r>
                      <a:endParaRPr/>
                    </a:p>
                  </a:txBody>
                  <a:tcPr anchor="b"/>
                </a:tc>
              </a:tr>
              <a:tr h="180975">
                <a:tc vMerge="1">
                  <a:txBody>
                    <a:bodyPr/>
                    <a:p>
                      <a:pPr>
                        <a:defRPr/>
                      </a:pPr>
                      <a:endParaRPr/>
                    </a:p>
                  </a:txBody>
                  <a:tcPr anchor="b"/>
                </a:tc>
                <a:tc>
                  <a:txBody>
                    <a:bodyPr/>
                    <a:p>
                      <a:pPr>
                        <a:defRPr/>
                      </a:pPr>
                      <a:r>
                        <a:rPr sz="1400" b="0" i="0" u="none">
                          <a:solidFill>
                            <a:srgbClr val="000000"/>
                          </a:solidFill>
                          <a:latin typeface="Lato"/>
                          <a:ea typeface="Lato"/>
                          <a:cs typeface="Lato"/>
                        </a:rPr>
                        <a:t>autre</a:t>
                      </a:r>
                      <a:endParaRPr/>
                    </a:p>
                  </a:txBody>
                  <a:tcPr anchor="b"/>
                </a:tc>
              </a:tr>
              <a:tr h="180975">
                <a:tc>
                  <a:txBody>
                    <a:bodyPr/>
                    <a:p>
                      <a:pPr algn="l">
                        <a:defRPr/>
                      </a:pPr>
                      <a:r>
                        <a:rPr sz="1400" b="0" i="0" u="none">
                          <a:solidFill>
                            <a:srgbClr val="000000"/>
                          </a:solidFill>
                          <a:latin typeface="Lato"/>
                          <a:ea typeface="Lato"/>
                          <a:cs typeface="Lato"/>
                        </a:rPr>
                        <a:t>s</a:t>
                      </a:r>
                      <a:endParaRPr/>
                    </a:p>
                  </a:txBody>
                  <a:tcPr anchor="ctr"/>
                </a:tc>
                <a:tc>
                  <a:txBody>
                    <a:bodyPr/>
                    <a:p>
                      <a:pPr>
                        <a:defRPr/>
                      </a:pPr>
                      <a:endParaRPr/>
                    </a:p>
                  </a:txBody>
                  <a:tcPr anchor="b"/>
                </a:tc>
              </a:tr>
            </a:tbl>
          </a:graphicData>
        </a:graphic>
      </p:graphicFrame>
      <p:sp>
        <p:nvSpPr>
          <p:cNvPr id="1160022912" name="Title 1"/>
          <p:cNvSpPr>
            <a:spLocks noGrp="1"/>
          </p:cNvSpPr>
          <p:nvPr/>
        </p:nvSpPr>
        <p:spPr bwMode="auto">
          <a:xfrm>
            <a:off x="707671" y="183491"/>
            <a:ext cx="9568008" cy="918985"/>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lvl1pPr algn="l" defTabSz="914376">
              <a:lnSpc>
                <a:spcPct val="90000"/>
              </a:lnSpc>
              <a:spcBef>
                <a:spcPts val="0"/>
              </a:spcBef>
              <a:buNone/>
              <a:defRPr sz="4400">
                <a:solidFill>
                  <a:schemeClr val="tx1"/>
                </a:solidFill>
                <a:latin typeface="+mj-lt"/>
                <a:ea typeface="+mj-ea"/>
                <a:cs typeface="+mj-cs"/>
              </a:defRPr>
            </a:lvl1pPr>
          </a:lstStyle>
          <a:p>
            <a:pPr>
              <a:defRPr/>
            </a:pPr>
            <a:r>
              <a:rPr lang="en-US" sz="4000" b="1">
                <a:solidFill>
                  <a:srgbClr val="202C41"/>
                </a:solidFill>
                <a:latin typeface="Verdana"/>
                <a:ea typeface="Verdana"/>
                <a:cs typeface="Verdana"/>
              </a:rPr>
              <a:t>C’est à vous - TACT</a:t>
            </a:r>
            <a:endParaRPr/>
          </a:p>
        </p:txBody>
      </p:sp>
      <p:graphicFrame>
        <p:nvGraphicFramePr>
          <p:cNvPr id="395908256" name=""/>
          <p:cNvGraphicFramePr>
            <a:graphicFrameLocks xmlns:a="http://schemas.openxmlformats.org/drawingml/2006/main"/>
          </p:cNvGraphicFramePr>
          <p:nvPr/>
        </p:nvGraphicFramePr>
        <p:xfrm>
          <a:off x="6043568" y="1703905"/>
          <a:ext cx="2774556" cy="3975099"/>
        </p:xfrm>
        <a:graphic>
          <a:graphicData uri="http://schemas.openxmlformats.org/drawingml/2006/table">
            <a:tbl>
              <a:tblPr firstRow="1" firstCol="1" lastRow="0" lastCol="0" bandRow="1" bandCol="0">
                <a:tableStyleId>{0505E3EF-67EA-436B-97B2-0124C06EBD24}</a:tableStyleId>
              </a:tblPr>
              <a:tblGrid>
                <a:gridCol w="2063073"/>
                <a:gridCol w="698783"/>
              </a:tblGrid>
              <a:tr h="228600">
                <a:tc>
                  <a:txBody>
                    <a:bodyPr/>
                    <a:p>
                      <a:pPr algn="l">
                        <a:defRPr/>
                      </a:pPr>
                      <a:r>
                        <a:rPr sz="1400" b="1" i="0" u="none">
                          <a:solidFill>
                            <a:srgbClr val="000000"/>
                          </a:solidFill>
                          <a:latin typeface="Lato"/>
                          <a:ea typeface="Lato"/>
                          <a:cs typeface="Lato"/>
                        </a:rPr>
                        <a:t> Nom</a:t>
                      </a:r>
                      <a:endParaRPr/>
                    </a:p>
                  </a:txBody>
                  <a:tcPr anchor="ctr"/>
                </a:tc>
                <a:tc>
                  <a:txBody>
                    <a:bodyPr/>
                    <a:p>
                      <a:pPr algn="l">
                        <a:defRPr/>
                      </a:pPr>
                      <a:r>
                        <a:rPr sz="1400" b="1" i="0" u="none">
                          <a:solidFill>
                            <a:srgbClr val="000000"/>
                          </a:solidFill>
                          <a:latin typeface="Lato"/>
                          <a:ea typeface="Lato"/>
                          <a:cs typeface="Lato"/>
                        </a:rPr>
                        <a:t>Id</a:t>
                      </a:r>
                      <a:endParaRPr/>
                    </a:p>
                  </a:txBody>
                  <a:tcPr anchor="b"/>
                </a:tc>
              </a:tr>
              <a:tr h="228600">
                <a:tc>
                  <a:txBody>
                    <a:bodyPr/>
                    <a:p>
                      <a:pPr algn="l">
                        <a:defRPr/>
                      </a:pPr>
                      <a:r>
                        <a:rPr sz="1400" b="0" i="0" u="none">
                          <a:solidFill>
                            <a:srgbClr val="000000"/>
                          </a:solidFill>
                          <a:latin typeface="Lato"/>
                          <a:ea typeface="Lato"/>
                          <a:cs typeface="Lato"/>
                        </a:rPr>
                        <a:t>Adam Renwick</a:t>
                      </a:r>
                      <a:endParaRPr/>
                    </a:p>
                  </a:txBody>
                  <a:tcPr anchor="ctr"/>
                </a:tc>
                <a:tc>
                  <a:txBody>
                    <a:bodyPr/>
                    <a:p>
                      <a:pPr algn="l">
                        <a:defRPr/>
                      </a:pPr>
                      <a:r>
                        <a:rPr sz="1400" b="0" i="0" u="none">
                          <a:solidFill>
                            <a:srgbClr val="000000"/>
                          </a:solidFill>
                          <a:latin typeface="Lato"/>
                          <a:ea typeface="Lato"/>
                          <a:cs typeface="Lato"/>
                        </a:rPr>
                        <a:t>1057a</a:t>
                      </a:r>
                      <a:endParaRPr/>
                    </a:p>
                  </a:txBody>
                  <a:tcPr anchor="b"/>
                </a:tc>
              </a:tr>
              <a:tr h="228600">
                <a:tc>
                  <a:txBody>
                    <a:bodyPr/>
                    <a:p>
                      <a:pPr algn="l">
                        <a:defRPr/>
                      </a:pPr>
                      <a:r>
                        <a:rPr sz="1400" b="0" i="0" u="none">
                          <a:solidFill>
                            <a:srgbClr val="000000"/>
                          </a:solidFill>
                          <a:latin typeface="Lato"/>
                          <a:ea typeface="Lato"/>
                          <a:cs typeface="Lato"/>
                        </a:rPr>
                        <a:t>Agnès Furman</a:t>
                      </a:r>
                      <a:endParaRPr/>
                    </a:p>
                  </a:txBody>
                  <a:tcPr anchor="ctr"/>
                </a:tc>
                <a:tc>
                  <a:txBody>
                    <a:bodyPr/>
                    <a:p>
                      <a:pPr algn="l">
                        <a:defRPr/>
                      </a:pPr>
                      <a:r>
                        <a:rPr sz="1400" b="0" i="0" u="none">
                          <a:solidFill>
                            <a:srgbClr val="000000"/>
                          </a:solidFill>
                          <a:latin typeface="Lato"/>
                          <a:ea typeface="Lato"/>
                          <a:cs typeface="Lato"/>
                        </a:rPr>
                        <a:t>1118a</a:t>
                      </a:r>
                      <a:endParaRPr/>
                    </a:p>
                  </a:txBody>
                  <a:tcPr anchor="b"/>
                </a:tc>
              </a:tr>
              <a:tr h="228600">
                <a:tc>
                  <a:txBody>
                    <a:bodyPr/>
                    <a:p>
                      <a:pPr algn="l">
                        <a:defRPr/>
                      </a:pPr>
                      <a:r>
                        <a:rPr sz="1400" b="0" i="0" u="none">
                          <a:solidFill>
                            <a:srgbClr val="000000"/>
                          </a:solidFill>
                          <a:latin typeface="Lato"/>
                          <a:ea typeface="Lato"/>
                          <a:cs typeface="Lato"/>
                        </a:rPr>
                        <a:t>Agnès Tutin</a:t>
                      </a:r>
                      <a:endParaRPr/>
                    </a:p>
                  </a:txBody>
                  <a:tcPr anchor="ctr"/>
                </a:tc>
                <a:tc>
                  <a:txBody>
                    <a:bodyPr/>
                    <a:p>
                      <a:pPr algn="l">
                        <a:defRPr/>
                      </a:pPr>
                      <a:r>
                        <a:rPr sz="1400" b="0" i="0" u="none">
                          <a:solidFill>
                            <a:srgbClr val="000000"/>
                          </a:solidFill>
                          <a:latin typeface="Lato"/>
                          <a:ea typeface="Lato"/>
                          <a:cs typeface="Lato"/>
                        </a:rPr>
                        <a:t>1323b</a:t>
                      </a:r>
                      <a:endParaRPr/>
                    </a:p>
                  </a:txBody>
                  <a:tcPr anchor="b"/>
                </a:tc>
              </a:tr>
              <a:tr h="228600">
                <a:tc>
                  <a:txBody>
                    <a:bodyPr/>
                    <a:p>
                      <a:pPr algn="l">
                        <a:defRPr/>
                      </a:pPr>
                      <a:r>
                        <a:rPr sz="1400" b="0" i="0" u="none">
                          <a:solidFill>
                            <a:srgbClr val="000000"/>
                          </a:solidFill>
                          <a:latin typeface="Lato"/>
                          <a:ea typeface="Lato"/>
                          <a:cs typeface="Lato"/>
                        </a:rPr>
                        <a:t>Chaeyoung Lee</a:t>
                      </a:r>
                      <a:endParaRPr/>
                    </a:p>
                  </a:txBody>
                  <a:tcPr anchor="ctr"/>
                </a:tc>
                <a:tc>
                  <a:txBody>
                    <a:bodyPr/>
                    <a:p>
                      <a:pPr algn="l">
                        <a:defRPr/>
                      </a:pPr>
                      <a:r>
                        <a:rPr sz="1400" b="0" i="0" u="none">
                          <a:solidFill>
                            <a:srgbClr val="000000"/>
                          </a:solidFill>
                          <a:latin typeface="Lato"/>
                          <a:ea typeface="Lato"/>
                          <a:cs typeface="Lato"/>
                        </a:rPr>
                        <a:t>444a</a:t>
                      </a:r>
                      <a:endParaRPr/>
                    </a:p>
                  </a:txBody>
                  <a:tcPr anchor="b"/>
                </a:tc>
              </a:tr>
              <a:tr h="228600">
                <a:tc>
                  <a:txBody>
                    <a:bodyPr/>
                    <a:p>
                      <a:pPr algn="l">
                        <a:defRPr/>
                      </a:pPr>
                      <a:r>
                        <a:rPr sz="1400" b="0" i="0" u="none">
                          <a:solidFill>
                            <a:srgbClr val="000000"/>
                          </a:solidFill>
                          <a:latin typeface="Lato"/>
                          <a:ea typeface="Lato"/>
                          <a:cs typeface="Lato"/>
                        </a:rPr>
                        <a:t>Manon Boucharechas</a:t>
                      </a:r>
                      <a:endParaRPr/>
                    </a:p>
                  </a:txBody>
                  <a:tcPr anchor="ctr"/>
                </a:tc>
                <a:tc>
                  <a:txBody>
                    <a:bodyPr/>
                    <a:p>
                      <a:pPr algn="l">
                        <a:defRPr/>
                      </a:pPr>
                      <a:r>
                        <a:rPr sz="1400" b="0" i="0" u="none">
                          <a:solidFill>
                            <a:srgbClr val="000000"/>
                          </a:solidFill>
                          <a:latin typeface="Lato"/>
                          <a:ea typeface="Lato"/>
                          <a:cs typeface="Lato"/>
                        </a:rPr>
                        <a:t>1302b</a:t>
                      </a:r>
                      <a:endParaRPr/>
                    </a:p>
                  </a:txBody>
                  <a:tcPr anchor="b"/>
                </a:tc>
              </a:tr>
              <a:tr h="228600">
                <a:tc>
                  <a:txBody>
                    <a:bodyPr/>
                    <a:p>
                      <a:pPr algn="l">
                        <a:defRPr/>
                      </a:pPr>
                      <a:r>
                        <a:rPr sz="1400" b="0" i="0" u="none">
                          <a:solidFill>
                            <a:srgbClr val="000000"/>
                          </a:solidFill>
                          <a:latin typeface="Lato"/>
                          <a:ea typeface="Lato"/>
                          <a:cs typeface="Lato"/>
                        </a:rPr>
                        <a:t>Najwa Gharbi</a:t>
                      </a:r>
                      <a:endParaRPr/>
                    </a:p>
                  </a:txBody>
                  <a:tcPr anchor="ctr"/>
                </a:tc>
                <a:tc>
                  <a:txBody>
                    <a:bodyPr/>
                    <a:p>
                      <a:pPr algn="l">
                        <a:defRPr/>
                      </a:pPr>
                      <a:r>
                        <a:rPr sz="1400" b="0" i="0" u="none">
                          <a:solidFill>
                            <a:srgbClr val="000000"/>
                          </a:solidFill>
                          <a:latin typeface="Lato"/>
                          <a:ea typeface="Lato"/>
                          <a:cs typeface="Lato"/>
                        </a:rPr>
                        <a:t>1100a</a:t>
                      </a:r>
                      <a:endParaRPr/>
                    </a:p>
                  </a:txBody>
                  <a:tcPr anchor="b"/>
                </a:tc>
              </a:tr>
              <a:tr h="228600">
                <a:tc>
                  <a:txBody>
                    <a:bodyPr/>
                    <a:p>
                      <a:pPr algn="l">
                        <a:defRPr/>
                      </a:pPr>
                      <a:r>
                        <a:rPr sz="1400" b="0" i="0" u="none">
                          <a:solidFill>
                            <a:srgbClr val="000000"/>
                          </a:solidFill>
                          <a:latin typeface="Lato"/>
                          <a:ea typeface="Lato"/>
                          <a:cs typeface="Lato"/>
                        </a:rPr>
                        <a:t>Qianyun Li</a:t>
                      </a:r>
                      <a:endParaRPr/>
                    </a:p>
                  </a:txBody>
                  <a:tcPr anchor="ctr"/>
                </a:tc>
                <a:tc>
                  <a:txBody>
                    <a:bodyPr/>
                    <a:p>
                      <a:pPr algn="l">
                        <a:defRPr/>
                      </a:pPr>
                      <a:r>
                        <a:rPr sz="1400" b="0" i="0" u="none">
                          <a:solidFill>
                            <a:srgbClr val="000000"/>
                          </a:solidFill>
                          <a:latin typeface="Lato"/>
                          <a:ea typeface="Lato"/>
                          <a:cs typeface="Lato"/>
                        </a:rPr>
                        <a:t>1262a</a:t>
                      </a:r>
                      <a:endParaRPr/>
                    </a:p>
                  </a:txBody>
                  <a:tcPr anchor="b"/>
                </a:tc>
              </a:tr>
              <a:tr h="228600">
                <a:tc>
                  <a:txBody>
                    <a:bodyPr/>
                    <a:p>
                      <a:pPr algn="l">
                        <a:defRPr/>
                      </a:pPr>
                      <a:r>
                        <a:rPr sz="1400" b="0" i="0" u="none">
                          <a:solidFill>
                            <a:srgbClr val="000000"/>
                          </a:solidFill>
                          <a:latin typeface="Lato"/>
                          <a:ea typeface="Lato"/>
                          <a:cs typeface="Lato"/>
                        </a:rPr>
                        <a:t>Thierry Soubrié</a:t>
                      </a:r>
                      <a:endParaRPr/>
                    </a:p>
                  </a:txBody>
                  <a:tcPr anchor="ctr"/>
                </a:tc>
                <a:tc>
                  <a:txBody>
                    <a:bodyPr/>
                    <a:p>
                      <a:pPr algn="l">
                        <a:defRPr/>
                      </a:pPr>
                      <a:r>
                        <a:rPr sz="1400" b="0" i="0" u="none">
                          <a:solidFill>
                            <a:srgbClr val="000000"/>
                          </a:solidFill>
                          <a:latin typeface="Lato"/>
                          <a:ea typeface="Lato"/>
                          <a:cs typeface="Lato"/>
                        </a:rPr>
                        <a:t>474a</a:t>
                      </a:r>
                      <a:endParaRPr/>
                    </a:p>
                  </a:txBody>
                  <a:tcPr anchor="b"/>
                </a:tc>
              </a:tr>
              <a:tr h="228600">
                <a:tc>
                  <a:txBody>
                    <a:bodyPr/>
                    <a:p>
                      <a:pPr algn="l">
                        <a:defRPr/>
                      </a:pPr>
                      <a:r>
                        <a:rPr sz="1400" b="0" i="0" u="none">
                          <a:solidFill>
                            <a:srgbClr val="000000"/>
                          </a:solidFill>
                          <a:latin typeface="Lato"/>
                          <a:ea typeface="Lato"/>
                          <a:cs typeface="Lato"/>
                        </a:rPr>
                        <a:t>Triscia Biagiotti</a:t>
                      </a:r>
                      <a:endParaRPr/>
                    </a:p>
                  </a:txBody>
                  <a:tcPr anchor="ctr"/>
                </a:tc>
                <a:tc>
                  <a:txBody>
                    <a:bodyPr/>
                    <a:p>
                      <a:pPr algn="l">
                        <a:defRPr/>
                      </a:pPr>
                      <a:r>
                        <a:rPr sz="1400" b="0" i="0" u="none">
                          <a:solidFill>
                            <a:srgbClr val="000000"/>
                          </a:solidFill>
                          <a:latin typeface="Lato"/>
                          <a:ea typeface="Lato"/>
                          <a:cs typeface="Lato"/>
                        </a:rPr>
                        <a:t>504a</a:t>
                      </a:r>
                      <a:endParaRPr/>
                    </a:p>
                  </a:txBody>
                  <a:tcPr anchor="b"/>
                </a:tc>
              </a:tr>
              <a:tr h="228600">
                <a:tc>
                  <a:txBody>
                    <a:bodyPr/>
                    <a:p>
                      <a:pPr algn="l">
                        <a:defRPr/>
                      </a:pPr>
                      <a:r>
                        <a:rPr sz="1400" b="0" i="0" u="none">
                          <a:solidFill>
                            <a:srgbClr val="000000"/>
                          </a:solidFill>
                          <a:latin typeface="Lato"/>
                          <a:ea typeface="Lato"/>
                          <a:cs typeface="Lato"/>
                        </a:rPr>
                        <a:t>Vannina Goossens</a:t>
                      </a:r>
                      <a:endParaRPr/>
                    </a:p>
                  </a:txBody>
                  <a:tcPr anchor="b"/>
                </a:tc>
                <a:tc>
                  <a:txBody>
                    <a:bodyPr/>
                    <a:p>
                      <a:pPr algn="l">
                        <a:defRPr/>
                      </a:pPr>
                      <a:r>
                        <a:rPr sz="1400" b="0" i="0" u="none">
                          <a:solidFill>
                            <a:srgbClr val="000000"/>
                          </a:solidFill>
                          <a:latin typeface="Lato"/>
                          <a:ea typeface="Lato"/>
                          <a:cs typeface="Lato"/>
                        </a:rPr>
                        <a:t>480a</a:t>
                      </a:r>
                      <a:endParaRPr/>
                    </a:p>
                  </a:txBody>
                  <a:tcPr anchor="b"/>
                </a:tc>
              </a:tr>
              <a:tr h="228600">
                <a:tc>
                  <a:txBody>
                    <a:bodyPr/>
                    <a:p>
                      <a:pPr algn="l">
                        <a:defRPr/>
                      </a:pPr>
                      <a:r>
                        <a:rPr sz="1400" b="0" i="0" u="none">
                          <a:solidFill>
                            <a:srgbClr val="000000"/>
                          </a:solidFill>
                          <a:latin typeface="Lato"/>
                          <a:ea typeface="Lato"/>
                          <a:cs typeface="Lato"/>
                        </a:rPr>
                        <a:t>Yujing Ji</a:t>
                      </a:r>
                      <a:endParaRPr/>
                    </a:p>
                  </a:txBody>
                  <a:tcPr anchor="ctr"/>
                </a:tc>
                <a:tc>
                  <a:txBody>
                    <a:bodyPr/>
                    <a:p>
                      <a:pPr algn="l">
                        <a:defRPr/>
                      </a:pPr>
                      <a:r>
                        <a:rPr sz="1400" b="0" i="0" u="none">
                          <a:solidFill>
                            <a:srgbClr val="000000"/>
                          </a:solidFill>
                          <a:latin typeface="Lato"/>
                          <a:ea typeface="Lato"/>
                          <a:cs typeface="Lato"/>
                        </a:rPr>
                        <a:t>1139a</a:t>
                      </a:r>
                      <a:endParaRPr/>
                    </a:p>
                  </a:txBody>
                  <a:tcPr anchor="b"/>
                </a:tc>
              </a:tr>
            </a:tbl>
          </a:graphicData>
        </a:graphic>
      </p:graphicFrame>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9" name="Image 8"/>
          <p:cNvPicPr>
            <a:picLocks noChangeAspect="1"/>
          </p:cNvPicPr>
          <p:nvPr/>
        </p:nvPicPr>
        <p:blipFill>
          <a:blip r:embed="rId3"/>
          <a:srcRect l="0" t="0" r="953" b="0"/>
          <a:stretch/>
        </p:blipFill>
        <p:spPr bwMode="auto">
          <a:xfrm>
            <a:off x="2548821" y="2746375"/>
            <a:ext cx="8099627" cy="3594945"/>
          </a:xfrm>
          <a:prstGeom prst="rect">
            <a:avLst/>
          </a:prstGeom>
        </p:spPr>
      </p:pic>
      <p:sp>
        <p:nvSpPr>
          <p:cNvPr id="10" name="Rectangle 9"/>
          <p:cNvSpPr/>
          <p:nvPr/>
        </p:nvSpPr>
        <p:spPr bwMode="auto">
          <a:xfrm>
            <a:off x="2633662" y="3043949"/>
            <a:ext cx="966230" cy="428733"/>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11" name="Connecteur droit avec flèche 10"/>
          <p:cNvCxnSpPr>
            <a:cxnSpLocks/>
          </p:cNvCxnSpPr>
          <p:nvPr/>
        </p:nvCxnSpPr>
        <p:spPr bwMode="auto">
          <a:xfrm>
            <a:off x="1806766" y="3261493"/>
            <a:ext cx="826897" cy="0"/>
          </a:xfrm>
          <a:prstGeom prst="straightConnector1">
            <a:avLst/>
          </a:prstGeom>
          <a:ln w="57150" cap="flat"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24192762" name="Title 1"/>
          <p:cNvSpPr>
            <a:spLocks noGrp="1"/>
          </p:cNvSpPr>
          <p:nvPr/>
        </p:nvSpPr>
        <p:spPr bwMode="auto">
          <a:xfrm>
            <a:off x="850606" y="356028"/>
            <a:ext cx="9568008" cy="918986"/>
          </a:xfrm>
          <a:prstGeom prst="rect">
            <a:avLst/>
          </a:prstGeom>
        </p:spPr>
        <p:txBody>
          <a:bodyPr vertOverflow="overflow" horzOverflow="overflow" vert="horz" wrap="square" lIns="91440" tIns="45720" rIns="91440" bIns="45720" numCol="1" spcCol="0" rtlCol="0" fromWordArt="0" anchor="t" anchorCtr="0" forceAA="0" upright="0" compatLnSpc="0">
            <a:normAutofit fontScale="80000" lnSpcReduction="4000"/>
          </a:bodyPr>
          <a:lstStyle>
            <a:lvl1pPr algn="r" defTabSz="914376">
              <a:lnSpc>
                <a:spcPct val="90000"/>
              </a:lnSpc>
              <a:spcBef>
                <a:spcPts val="0"/>
              </a:spcBef>
              <a:buNone/>
              <a:defRPr sz="3700" b="1">
                <a:solidFill>
                  <a:schemeClr val="tx1"/>
                </a:solidFill>
                <a:latin typeface="Montserrat"/>
                <a:ea typeface="Montserrat"/>
                <a:cs typeface="Montserrat"/>
              </a:defRPr>
            </a:lvl1pPr>
          </a:lstStyle>
          <a:p>
            <a:pPr algn="l">
              <a:defRPr/>
            </a:pPr>
            <a:r>
              <a:rPr lang="en-US" sz="4000" b="1">
                <a:solidFill>
                  <a:srgbClr val="202C41"/>
                </a:solidFill>
                <a:latin typeface="Verdana"/>
                <a:ea typeface="Verdana"/>
                <a:cs typeface="Verdana"/>
              </a:rPr>
              <a:t>C’est à vous - </a:t>
            </a:r>
            <a:r>
              <a:rPr lang="en-US" sz="4000" b="1" i="0" u="none" strike="noStrike" cap="none" spc="0">
                <a:solidFill>
                  <a:srgbClr val="202C41"/>
                </a:solidFill>
                <a:latin typeface="Verdana"/>
                <a:ea typeface="Verdana"/>
                <a:cs typeface="Verdana"/>
              </a:rPr>
              <a:t>Inception</a:t>
            </a:r>
            <a:r>
              <a:rPr lang="en-US" sz="4000" b="1">
                <a:solidFill>
                  <a:srgbClr val="202C41"/>
                </a:solidFill>
                <a:latin typeface="Verdana"/>
                <a:ea typeface="Verdana"/>
                <a:cs typeface="Verdana"/>
              </a:rPr>
              <a:t> : se connecter</a:t>
            </a:r>
            <a:endParaRPr/>
          </a:p>
        </p:txBody>
      </p:sp>
      <p:sp>
        <p:nvSpPr>
          <p:cNvPr id="1838644214" name=""/>
          <p:cNvSpPr txBox="1"/>
          <p:nvPr/>
        </p:nvSpPr>
        <p:spPr bwMode="auto">
          <a:xfrm flipH="0" flipV="0">
            <a:off x="850606" y="1394963"/>
            <a:ext cx="9274957" cy="1103735"/>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a:lnSpc>
                <a:spcPct val="114999"/>
              </a:lnSpc>
              <a:defRPr/>
            </a:pPr>
            <a:r>
              <a:rPr lang="fr-FR" sz="1600" b="0" i="0" u="none" strike="noStrike" cap="none" spc="0">
                <a:solidFill>
                  <a:schemeClr val="tx1"/>
                </a:solidFill>
                <a:latin typeface="Verdana"/>
                <a:ea typeface="Verdana"/>
                <a:cs typeface="Verdana"/>
              </a:rPr>
              <a:t>La plateforme est disponible en ligne ainsi que pour installation en local.</a:t>
            </a:r>
            <a:endParaRPr sz="1600" b="0">
              <a:latin typeface="Verdana"/>
              <a:cs typeface="Verdana"/>
            </a:endParaRPr>
          </a:p>
          <a:p>
            <a:pPr marL="283879" indent="-283879">
              <a:buFont typeface="Wingdings"/>
              <a:buChar char="Ø"/>
              <a:defRPr/>
            </a:pPr>
            <a:r>
              <a:rPr lang="fr-FR" sz="1600" b="0" i="0" u="none" strike="noStrike" cap="none" spc="0">
                <a:solidFill>
                  <a:schemeClr val="tx1"/>
                </a:solidFill>
                <a:latin typeface="Verdana"/>
                <a:ea typeface="Verdana"/>
                <a:cs typeface="Verdana"/>
              </a:rPr>
              <a:t>Se connecter au VPN UGA (Cisco VPN) avec ses identifiants </a:t>
            </a:r>
            <a:r>
              <a:rPr lang="fr-FR" sz="1600" b="0" i="0" u="none" strike="noStrike" cap="none" spc="0">
                <a:solidFill>
                  <a:schemeClr val="tx1"/>
                </a:solidFill>
                <a:latin typeface="Verdana"/>
                <a:ea typeface="Verdana"/>
                <a:cs typeface="Verdana"/>
              </a:rPr>
              <a:t>Agalan</a:t>
            </a:r>
            <a:endParaRPr sz="1600" b="0" i="0" u="none" strike="noStrike" cap="none" spc="0">
              <a:solidFill>
                <a:schemeClr val="tx1"/>
              </a:solidFill>
              <a:latin typeface="Times New Roman"/>
              <a:cs typeface="Times New Roman"/>
            </a:endParaRPr>
          </a:p>
          <a:p>
            <a:pPr marL="283879" indent="-283879">
              <a:buFont typeface="Wingdings"/>
              <a:buChar char="Ø"/>
              <a:defRPr/>
            </a:pPr>
            <a:r>
              <a:rPr lang="fr-FR" sz="1600" b="0" i="0" u="none" strike="noStrike" cap="none" spc="0">
                <a:solidFill>
                  <a:schemeClr val="tx1"/>
                </a:solidFill>
                <a:latin typeface="Verdana"/>
                <a:ea typeface="Verdana"/>
                <a:cs typeface="Verdana"/>
              </a:rPr>
              <a:t>Se connecter au lien suivant : </a:t>
            </a:r>
            <a:r>
              <a:rPr lang="fr-FR" sz="1600" b="0" i="0" u="sng" strike="noStrike" cap="none" spc="0">
                <a:solidFill>
                  <a:schemeClr val="tx1"/>
                </a:solidFill>
                <a:latin typeface="Verdana"/>
                <a:ea typeface="Verdana"/>
                <a:cs typeface="Verdana"/>
                <a:hlinkClick r:id="rId4" tooltip="http://applislidilem.univ-grenoble-alpes.fr:8080/"/>
              </a:rPr>
              <a:t>http://applislidilem.univ-grenoble-alpes.fr:8080/</a:t>
            </a:r>
            <a:r>
              <a:rPr lang="fr-FR" sz="1600" b="0" i="0" u="none" strike="noStrike" cap="none" spc="0">
                <a:solidFill>
                  <a:schemeClr val="tx1"/>
                </a:solidFill>
                <a:latin typeface="Verdana"/>
                <a:ea typeface="Verdana"/>
                <a:cs typeface="Verdana"/>
              </a:rPr>
              <a:t> </a:t>
            </a:r>
            <a:endParaRPr sz="1600" b="0" i="0" u="none" strike="noStrike" cap="none" spc="0">
              <a:solidFill>
                <a:schemeClr val="tx1"/>
              </a:solidFill>
              <a:latin typeface="Times New Roman"/>
              <a:cs typeface="Times New Roman"/>
            </a:endParaRPr>
          </a:p>
          <a:p>
            <a:pPr marL="283879" indent="-283879">
              <a:buFont typeface="Wingdings"/>
              <a:buChar char="Ø"/>
              <a:defRPr/>
            </a:pPr>
            <a:r>
              <a:rPr lang="fr-FR" sz="1600" b="0" i="0" u="none" strike="noStrike" cap="none" spc="0">
                <a:solidFill>
                  <a:schemeClr val="tx1"/>
                </a:solidFill>
                <a:latin typeface="Verdana"/>
                <a:ea typeface="Verdana"/>
                <a:cs typeface="Verdana"/>
              </a:rPr>
              <a:t>Utiliser ses identifiants (reçus par mail) pour se connecter</a:t>
            </a:r>
            <a:endParaRPr lang="fr-FR"/>
          </a:p>
        </p:txBody>
      </p:sp>
      <p:cxnSp>
        <p:nvCxnSpPr>
          <p:cNvPr id="886753116" name="Straight Connector 4"/>
          <p:cNvCxnSpPr>
            <a:cxnSpLocks/>
          </p:cNvCxnSpPr>
          <p:nvPr/>
        </p:nvCxnSpPr>
        <p:spPr bwMode="auto">
          <a:xfrm>
            <a:off x="939798" y="1275015"/>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6115510" name="Title 1"/>
          <p:cNvSpPr>
            <a:spLocks noGrp="1"/>
          </p:cNvSpPr>
          <p:nvPr>
            <p:ph type="title" idx="4294967295"/>
          </p:nvPr>
        </p:nvSpPr>
        <p:spPr bwMode="auto">
          <a:xfrm>
            <a:off x="850603" y="489994"/>
            <a:ext cx="9568008" cy="918984"/>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a:defRPr/>
            </a:pPr>
            <a:r>
              <a:rPr lang="en-US" sz="4000" b="1">
                <a:solidFill>
                  <a:srgbClr val="202C41"/>
                </a:solidFill>
                <a:latin typeface="Verdana"/>
                <a:ea typeface="Verdana"/>
                <a:cs typeface="Verdana"/>
              </a:rPr>
              <a:t>C’est à vous - INCEpTION</a:t>
            </a:r>
            <a:endParaRPr/>
          </a:p>
        </p:txBody>
      </p:sp>
      <p:cxnSp>
        <p:nvCxnSpPr>
          <p:cNvPr id="555534421" name="Straight Connector 4"/>
          <p:cNvCxnSpPr>
            <a:cxnSpLocks/>
          </p:cNvCxnSpPr>
          <p:nvPr/>
        </p:nvCxnSpPr>
        <p:spPr bwMode="auto">
          <a:xfrm>
            <a:off x="1121893" y="1475448"/>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552663477" name="TextBox 3"/>
          <p:cNvSpPr txBox="1"/>
          <p:nvPr/>
        </p:nvSpPr>
        <p:spPr bwMode="auto">
          <a:xfrm>
            <a:off x="850608" y="2413606"/>
            <a:ext cx="10091191" cy="366116"/>
          </a:xfrm>
          <a:prstGeom prst="rect">
            <a:avLst/>
          </a:prstGeom>
          <a:noFill/>
        </p:spPr>
        <p:txBody>
          <a:bodyPr wrap="square" rtlCol="0" anchor="t">
            <a:spAutoFit/>
          </a:bodyPr>
          <a:lstStyle/>
          <a:p>
            <a:pPr marL="239818" indent="-239818">
              <a:buFont typeface="Arial"/>
              <a:buChar char="–"/>
              <a:defRPr/>
            </a:pPr>
            <a:endParaRPr lang="en-US"/>
          </a:p>
        </p:txBody>
      </p:sp>
      <p:sp>
        <p:nvSpPr>
          <p:cNvPr id="929069828" name="TextBox 3"/>
          <p:cNvSpPr txBox="1"/>
          <p:nvPr/>
        </p:nvSpPr>
        <p:spPr bwMode="auto">
          <a:xfrm flipH="0" flipV="0">
            <a:off x="807407" y="1839303"/>
            <a:ext cx="6010644" cy="4572323"/>
          </a:xfrm>
          <a:prstGeom prst="rect">
            <a:avLst/>
          </a:prstGeom>
          <a:noFill/>
        </p:spPr>
        <p:txBody>
          <a:bodyPr wrap="square" rtlCol="0" anchor="t">
            <a:spAutoFit/>
          </a:bodyPr>
          <a:lstStyle/>
          <a:p>
            <a:pPr marL="283878" indent="-283878">
              <a:lnSpc>
                <a:spcPct val="114999"/>
              </a:lnSpc>
              <a:buFont typeface="Wingdings"/>
              <a:buChar char="Ø"/>
              <a:defRPr/>
            </a:pPr>
            <a:r>
              <a:rPr lang="it-IT" sz="2000" b="0" i="0" u="none" strike="noStrike" cap="none" spc="0">
                <a:solidFill>
                  <a:schemeClr val="tx1"/>
                </a:solidFill>
                <a:latin typeface="Verdana"/>
                <a:ea typeface="Verdana"/>
                <a:cs typeface="Verdana"/>
              </a:rPr>
              <a:t>Annoter</a:t>
            </a:r>
            <a:r>
              <a:rPr lang="it-IT" sz="2000" b="0" i="0" u="none" strike="noStrike" cap="none" spc="0">
                <a:solidFill>
                  <a:schemeClr val="tx1"/>
                </a:solidFill>
                <a:latin typeface="Verdana"/>
                <a:ea typeface="Verdana"/>
                <a:cs typeface="Verdana"/>
              </a:rPr>
              <a:t> un texte par </a:t>
            </a:r>
            <a:r>
              <a:rPr lang="it-IT" sz="2000" b="0" i="0" u="none" strike="noStrike" cap="none" spc="0">
                <a:solidFill>
                  <a:schemeClr val="tx1"/>
                </a:solidFill>
                <a:latin typeface="Verdana"/>
                <a:ea typeface="Verdana"/>
                <a:cs typeface="Verdana"/>
              </a:rPr>
              <a:t>binôme :</a:t>
            </a:r>
            <a:endParaRPr lang="it-IT" sz="2000" b="0" i="0" u="none" strike="noStrike" cap="none" spc="0">
              <a:solidFill>
                <a:schemeClr val="tx1"/>
              </a:solidFill>
              <a:latin typeface="Verdana"/>
              <a:ea typeface="Verdana"/>
              <a:cs typeface="Verdana"/>
            </a:endParaRPr>
          </a:p>
          <a:p>
            <a:pPr>
              <a:lnSpc>
                <a:spcPct val="114999"/>
              </a:lnSpc>
              <a:defRPr/>
            </a:pPr>
            <a:r>
              <a:rPr lang="it-IT" sz="2000" b="0" i="0" u="sng" strike="noStrike" cap="none" spc="0">
                <a:solidFill>
                  <a:schemeClr val="tx1"/>
                </a:solidFill>
                <a:latin typeface="Verdana"/>
                <a:ea typeface="Verdana"/>
                <a:cs typeface="Verdana"/>
                <a:hlinkClick r:id="rId3" tooltip="https://s.42l.fr/lidilem"/>
              </a:rPr>
              <a:t>https://s.42l.fr/lidilem</a:t>
            </a:r>
            <a:r>
              <a:rPr lang="it-IT" sz="2000" b="0" i="0" u="none" strike="noStrike" cap="none" spc="0">
                <a:solidFill>
                  <a:schemeClr val="tx1"/>
                </a:solidFill>
                <a:latin typeface="Verdana"/>
                <a:ea typeface="Verdana"/>
                <a:cs typeface="Verdana"/>
              </a:rPr>
              <a:t> </a:t>
            </a:r>
            <a:endParaRPr sz="2000" b="0" i="0" u="none" strike="noStrike" cap="none" spc="0">
              <a:solidFill>
                <a:schemeClr val="tx1"/>
              </a:solidFill>
              <a:latin typeface="Verdana"/>
              <a:cs typeface="Verdana"/>
            </a:endParaRPr>
          </a:p>
          <a:p>
            <a:pPr marL="283878" indent="-283878">
              <a:lnSpc>
                <a:spcPct val="114999"/>
              </a:lnSpc>
              <a:buFont typeface="Wingdings"/>
              <a:buChar char="Ø"/>
              <a:defRPr/>
            </a:pPr>
            <a:r>
              <a:rPr sz="2000">
                <a:solidFill>
                  <a:schemeClr val="tx1"/>
                </a:solidFill>
                <a:latin typeface="Verdana"/>
                <a:cs typeface="Verdana"/>
              </a:rPr>
              <a:t>Deux couches d’annotation</a:t>
            </a:r>
            <a:endParaRPr sz="2000">
              <a:solidFill>
                <a:schemeClr val="tx1"/>
              </a:solidFill>
              <a:latin typeface="Verdana"/>
              <a:cs typeface="Verdana"/>
            </a:endParaRPr>
          </a:p>
          <a:p>
            <a:pPr marL="683928" lvl="1" indent="-283878">
              <a:lnSpc>
                <a:spcPct val="114999"/>
              </a:lnSpc>
              <a:buFont typeface="Wingdings"/>
              <a:buChar char="Ø"/>
              <a:defRPr/>
            </a:pPr>
            <a:r>
              <a:rPr lang="fr-FR" sz="2000" b="0" i="0" u="none" strike="noStrike" cap="none" spc="0">
                <a:solidFill>
                  <a:schemeClr val="tx1"/>
                </a:solidFill>
                <a:latin typeface="Verdana"/>
                <a:ea typeface="Verdana"/>
                <a:cs typeface="Verdana"/>
              </a:rPr>
              <a:t>Niveaux </a:t>
            </a:r>
            <a:r>
              <a:rPr lang="fr-FR" sz="2000" b="1" i="1" u="none" strike="noStrike" cap="none" spc="0">
                <a:solidFill>
                  <a:schemeClr val="tx1"/>
                </a:solidFill>
                <a:latin typeface="Verdana"/>
                <a:ea typeface="Verdana"/>
                <a:cs typeface="Verdana"/>
              </a:rPr>
              <a:t>Sentence</a:t>
            </a:r>
            <a:r>
              <a:rPr lang="fr-FR" sz="2000" b="0" i="0" u="none" strike="noStrike" cap="none" spc="0">
                <a:solidFill>
                  <a:schemeClr val="tx1"/>
                </a:solidFill>
                <a:latin typeface="Verdana"/>
                <a:ea typeface="Verdana"/>
                <a:cs typeface="Verdana"/>
              </a:rPr>
              <a:t> :</a:t>
            </a:r>
            <a:endParaRPr lang="fr-FR" sz="2000" b="0" i="0" u="none" strike="noStrike" cap="none" spc="0">
              <a:solidFill>
                <a:schemeClr val="tx1"/>
              </a:solidFill>
              <a:latin typeface="Times New Roman"/>
              <a:cs typeface="Times New Roman"/>
            </a:endParaRPr>
          </a:p>
          <a:p>
            <a:pPr>
              <a:lnSpc>
                <a:spcPct val="114999"/>
              </a:lnSpc>
              <a:defRPr/>
            </a:pPr>
            <a:r>
              <a:rPr lang="fr-FR" sz="2000" b="0" i="0" u="none" strike="noStrike" cap="none" spc="0">
                <a:solidFill>
                  <a:schemeClr val="tx1"/>
                </a:solidFill>
                <a:latin typeface="Verdana"/>
                <a:ea typeface="Verdana"/>
                <a:cs typeface="Verdana"/>
              </a:rPr>
              <a:t>   </a:t>
            </a:r>
            <a:r>
              <a:rPr lang="fr-FR" sz="2000" b="0" i="0" u="none" strike="noStrike" cap="none" spc="0">
                <a:solidFill>
                  <a:schemeClr val="tx1"/>
                </a:solidFill>
                <a:latin typeface="Verdana"/>
                <a:ea typeface="Verdana"/>
                <a:cs typeface="Verdana"/>
              </a:rPr>
              <a:t>Annoter les phrases du texte</a:t>
            </a:r>
            <a:endParaRPr sz="2000" b="0" i="0" u="none" strike="noStrike" cap="none" spc="0">
              <a:solidFill>
                <a:schemeClr val="tx1"/>
              </a:solidFill>
              <a:latin typeface="Times New Roman"/>
              <a:cs typeface="Times New Roman"/>
            </a:endParaRPr>
          </a:p>
          <a:p>
            <a:pPr marL="1083978" lvl="2" indent="-283878">
              <a:lnSpc>
                <a:spcPct val="114999"/>
              </a:lnSpc>
              <a:buFont typeface="Wingdings"/>
              <a:buChar char="Ø"/>
              <a:defRPr/>
            </a:pPr>
            <a:r>
              <a:rPr lang="fr-FR" sz="2000" b="0" i="0" u="none" strike="noStrike" cap="none" spc="0">
                <a:solidFill>
                  <a:schemeClr val="tx1"/>
                </a:solidFill>
                <a:latin typeface="Verdana"/>
                <a:ea typeface="Verdana"/>
                <a:cs typeface="Verdana"/>
              </a:rPr>
              <a:t>Affirmative : Aff</a:t>
            </a:r>
            <a:endParaRPr sz="2000" b="0" i="0" u="none" strike="noStrike" cap="none" spc="0">
              <a:solidFill>
                <a:schemeClr val="tx1"/>
              </a:solidFill>
              <a:latin typeface="Verdana"/>
              <a:cs typeface="Verdana"/>
            </a:endParaRPr>
          </a:p>
          <a:p>
            <a:pPr marL="1083978" lvl="2" indent="-283878">
              <a:lnSpc>
                <a:spcPct val="114999"/>
              </a:lnSpc>
              <a:buFont typeface="Wingdings"/>
              <a:buChar char="Ø"/>
              <a:defRPr/>
            </a:pPr>
            <a:r>
              <a:rPr lang="fr-FR" sz="2000" b="0" i="0" u="none" strike="noStrike" cap="none" spc="0">
                <a:solidFill>
                  <a:schemeClr val="tx1"/>
                </a:solidFill>
                <a:latin typeface="Verdana"/>
                <a:ea typeface="Verdana"/>
                <a:cs typeface="Verdana"/>
              </a:rPr>
              <a:t>Interrogative : Int</a:t>
            </a:r>
            <a:endParaRPr sz="2000" b="0" i="0" u="none" strike="noStrike" cap="none" spc="0">
              <a:solidFill>
                <a:schemeClr val="tx1"/>
              </a:solidFill>
              <a:latin typeface="Verdana"/>
              <a:cs typeface="Verdana"/>
            </a:endParaRPr>
          </a:p>
          <a:p>
            <a:pPr marL="1083978" lvl="2" indent="-283878">
              <a:lnSpc>
                <a:spcPct val="114999"/>
              </a:lnSpc>
              <a:buFont typeface="Wingdings"/>
              <a:buChar char="Ø"/>
              <a:defRPr/>
            </a:pPr>
            <a:r>
              <a:rPr lang="fr-FR" sz="2000" b="0" i="0" u="none" strike="noStrike" cap="none" spc="0">
                <a:solidFill>
                  <a:schemeClr val="tx1"/>
                </a:solidFill>
                <a:latin typeface="Verdana"/>
                <a:ea typeface="Verdana"/>
                <a:cs typeface="Verdana"/>
              </a:rPr>
              <a:t>Discours direct : DD</a:t>
            </a:r>
            <a:endParaRPr sz="2000" b="0" i="0" u="none" strike="noStrike" cap="none" spc="0">
              <a:solidFill>
                <a:schemeClr val="tx1"/>
              </a:solidFill>
              <a:latin typeface="Verdana"/>
              <a:cs typeface="Verdana"/>
            </a:endParaRPr>
          </a:p>
          <a:p>
            <a:pPr marL="683928" lvl="1" indent="-283878">
              <a:lnSpc>
                <a:spcPct val="114999"/>
              </a:lnSpc>
              <a:buFont typeface="Wingdings"/>
              <a:buChar char="Ø"/>
              <a:defRPr/>
            </a:pPr>
            <a:r>
              <a:rPr lang="fr-FR" sz="2000" b="0" i="0" u="none" strike="noStrike" cap="none" spc="0">
                <a:solidFill>
                  <a:schemeClr val="tx1"/>
                </a:solidFill>
                <a:latin typeface="Verdana"/>
                <a:ea typeface="Verdana"/>
                <a:cs typeface="Verdana"/>
              </a:rPr>
              <a:t>Niveau </a:t>
            </a:r>
            <a:r>
              <a:rPr lang="fr-FR" sz="2000" b="1" i="1" u="none" strike="noStrike" cap="none" spc="0">
                <a:solidFill>
                  <a:schemeClr val="tx1"/>
                </a:solidFill>
                <a:latin typeface="Verdana"/>
                <a:ea typeface="Verdana"/>
                <a:cs typeface="Verdana"/>
              </a:rPr>
              <a:t>Mention</a:t>
            </a:r>
            <a:r>
              <a:rPr lang="fr-FR" sz="2000" b="0" i="0" u="none" strike="noStrike" cap="none" spc="0">
                <a:solidFill>
                  <a:schemeClr val="tx1"/>
                </a:solidFill>
                <a:latin typeface="Verdana"/>
                <a:ea typeface="Verdana"/>
                <a:cs typeface="Verdana"/>
              </a:rPr>
              <a:t> :</a:t>
            </a:r>
            <a:endParaRPr sz="2000" b="0" i="0" u="none" strike="noStrike" cap="none" spc="0">
              <a:solidFill>
                <a:schemeClr val="tx1"/>
              </a:solidFill>
              <a:latin typeface="Verdana"/>
              <a:cs typeface="Verdana"/>
            </a:endParaRPr>
          </a:p>
          <a:p>
            <a:pPr marL="1083978" lvl="2" indent="-283878">
              <a:lnSpc>
                <a:spcPct val="114999"/>
              </a:lnSpc>
              <a:buFont typeface="Wingdings"/>
              <a:buChar char="Ø"/>
              <a:defRPr/>
            </a:pPr>
            <a:r>
              <a:rPr lang="fr-FR" sz="2000" b="0" i="0" u="none" strike="noStrike" cap="none" spc="0">
                <a:solidFill>
                  <a:schemeClr val="tx1"/>
                </a:solidFill>
                <a:latin typeface="Verdana"/>
                <a:ea typeface="Verdana"/>
                <a:cs typeface="Verdana"/>
              </a:rPr>
              <a:t>Syntagmes nominaux des personnages : </a:t>
            </a:r>
            <a:endParaRPr lang="fr-FR" sz="2000" b="0" i="0" u="none" strike="noStrike" cap="none" spc="0">
              <a:solidFill>
                <a:schemeClr val="tx1"/>
              </a:solidFill>
              <a:latin typeface="Verdana"/>
              <a:ea typeface="Verdana"/>
              <a:cs typeface="Verdana"/>
            </a:endParaRPr>
          </a:p>
          <a:p>
            <a:pPr lvl="2">
              <a:lnSpc>
                <a:spcPct val="114999"/>
              </a:lnSpc>
              <a:defRPr/>
            </a:pPr>
            <a:r>
              <a:rPr lang="fr-FR" sz="2000" b="0" i="0" u="none" strike="noStrike" cap="none" spc="0">
                <a:solidFill>
                  <a:schemeClr val="tx1"/>
                </a:solidFill>
                <a:latin typeface="Verdana"/>
                <a:ea typeface="Verdana"/>
                <a:cs typeface="Verdana"/>
              </a:rPr>
              <a:t>  chat, loup, sorcière, robot</a:t>
            </a:r>
            <a:endParaRPr lang="fr-FR" sz="1800" b="0" i="0" u="none" strike="noStrike" cap="none" spc="0">
              <a:solidFill>
                <a:schemeClr val="tx1"/>
              </a:solidFill>
              <a:latin typeface="Times New Roman"/>
              <a:cs typeface="Times New Roman"/>
            </a:endParaRPr>
          </a:p>
          <a:p>
            <a:pPr marL="239818" indent="-239818">
              <a:buFont typeface="Arial"/>
              <a:buChar char="–"/>
              <a:defRPr/>
            </a:pPr>
            <a:endParaRPr lang="en-US">
              <a:solidFill>
                <a:schemeClr val="tx1"/>
              </a:solidFill>
            </a:endParaRPr>
          </a:p>
        </p:txBody>
      </p:sp>
      <p:sp>
        <p:nvSpPr>
          <p:cNvPr id="1380799057" name="TextBox 3"/>
          <p:cNvSpPr txBox="1"/>
          <p:nvPr/>
        </p:nvSpPr>
        <p:spPr bwMode="auto">
          <a:xfrm flipH="0" flipV="0">
            <a:off x="6745136" y="1937354"/>
            <a:ext cx="5077318" cy="3596969"/>
          </a:xfrm>
          <a:prstGeom prst="rect">
            <a:avLst/>
          </a:prstGeom>
          <a:noFill/>
        </p:spPr>
        <p:txBody>
          <a:bodyPr wrap="square" rtlCol="0" anchor="t">
            <a:spAutoFit/>
          </a:bodyPr>
          <a:lstStyle/>
          <a:p>
            <a:pPr marL="683928" lvl="1" indent="-283878">
              <a:lnSpc>
                <a:spcPct val="114999"/>
              </a:lnSpc>
              <a:buFont typeface="Wingdings"/>
              <a:buChar char="Ø"/>
              <a:defRPr/>
            </a:pPr>
            <a:r>
              <a:rPr lang="it-IT" sz="2000" b="0" i="0" u="none" strike="noStrike" cap="none" spc="0">
                <a:solidFill>
                  <a:schemeClr val="tx1"/>
                </a:solidFill>
                <a:latin typeface="Verdana"/>
                <a:ea typeface="Verdana"/>
                <a:cs typeface="Verdana"/>
              </a:rPr>
              <a:t>Après</a:t>
            </a:r>
            <a:r>
              <a:rPr lang="it-IT" sz="2000" b="0" i="0" u="none" strike="noStrike" cap="none" spc="0">
                <a:solidFill>
                  <a:schemeClr val="tx1"/>
                </a:solidFill>
                <a:latin typeface="Verdana"/>
                <a:ea typeface="Verdana"/>
                <a:cs typeface="Verdana"/>
              </a:rPr>
              <a:t> </a:t>
            </a:r>
            <a:r>
              <a:rPr lang="it-IT" sz="2000" b="0" i="0" u="none" strike="noStrike" cap="none" spc="0">
                <a:solidFill>
                  <a:schemeClr val="tx1"/>
                </a:solidFill>
                <a:latin typeface="Verdana"/>
                <a:ea typeface="Verdana"/>
                <a:cs typeface="Verdana"/>
              </a:rPr>
              <a:t>annotation</a:t>
            </a:r>
            <a:r>
              <a:rPr lang="it-IT" sz="2000" b="0" i="0" u="none" strike="noStrike" cap="none" spc="0">
                <a:solidFill>
                  <a:schemeClr val="tx1"/>
                </a:solidFill>
                <a:latin typeface="Verdana"/>
                <a:ea typeface="Verdana"/>
                <a:cs typeface="Verdana"/>
              </a:rPr>
              <a:t> :</a:t>
            </a:r>
            <a:endParaRPr lang="it-IT" sz="2000" b="0" i="0" u="none" strike="noStrike" cap="none" spc="0">
              <a:solidFill>
                <a:schemeClr val="tx1"/>
              </a:solidFill>
              <a:latin typeface="Times New Roman"/>
              <a:cs typeface="Times New Roman"/>
            </a:endParaRPr>
          </a:p>
          <a:p>
            <a:pPr marL="1083978" lvl="2" indent="-283878">
              <a:lnSpc>
                <a:spcPct val="114999"/>
              </a:lnSpc>
              <a:buFont typeface="Wingdings"/>
              <a:buChar char="Ø"/>
              <a:defRPr/>
            </a:pPr>
            <a:r>
              <a:rPr lang="it-IT" sz="2000" b="0" i="0" u="none" strike="noStrike" cap="none" spc="0">
                <a:solidFill>
                  <a:schemeClr val="tx1"/>
                </a:solidFill>
                <a:latin typeface="Verdana"/>
                <a:ea typeface="Verdana"/>
                <a:cs typeface="Verdana"/>
              </a:rPr>
              <a:t>Fermer</a:t>
            </a:r>
            <a:r>
              <a:rPr lang="it-IT" sz="2000" b="0" i="0" u="none" strike="noStrike" cap="none" spc="0">
                <a:solidFill>
                  <a:schemeClr val="tx1"/>
                </a:solidFill>
                <a:latin typeface="Verdana"/>
                <a:ea typeface="Verdana"/>
                <a:cs typeface="Verdana"/>
              </a:rPr>
              <a:t> son texte !!! (cadenas fermé)</a:t>
            </a:r>
            <a:endParaRPr lang="it-IT" sz="2000" b="0" i="0" u="none" strike="noStrike" cap="none" spc="0">
              <a:solidFill>
                <a:schemeClr val="tx1"/>
              </a:solidFill>
              <a:latin typeface="Times New Roman"/>
              <a:cs typeface="Times New Roman"/>
            </a:endParaRPr>
          </a:p>
          <a:p>
            <a:pPr marL="683928" lvl="1" indent="-283878">
              <a:lnSpc>
                <a:spcPct val="114999"/>
              </a:lnSpc>
              <a:buFont typeface="Wingdings"/>
              <a:buChar char="Ø"/>
              <a:defRPr/>
            </a:pPr>
            <a:endParaRPr lang="it-IT" sz="2000" b="0" i="0" u="none" strike="noStrike" cap="none" spc="0">
              <a:solidFill>
                <a:schemeClr val="tx1"/>
              </a:solidFill>
              <a:latin typeface="Times New Roman"/>
              <a:cs typeface="Times New Roman"/>
            </a:endParaRPr>
          </a:p>
          <a:p>
            <a:pPr marL="683928" lvl="1" indent="-283878">
              <a:lnSpc>
                <a:spcPct val="114999"/>
              </a:lnSpc>
              <a:buFont typeface="Wingdings"/>
              <a:buChar char="Ø"/>
              <a:defRPr/>
            </a:pPr>
            <a:r>
              <a:rPr lang="fr-FR" sz="2000" b="0" i="0" u="none" strike="noStrike" cap="none" spc="0">
                <a:solidFill>
                  <a:schemeClr val="tx1"/>
                </a:solidFill>
                <a:latin typeface="Verdana"/>
                <a:ea typeface="Verdana"/>
                <a:cs typeface="Verdana"/>
              </a:rPr>
              <a:t>Étape </a:t>
            </a:r>
            <a:r>
              <a:rPr lang="it-IT" sz="2000" b="0" i="0" u="none" strike="noStrike" cap="none" spc="0">
                <a:solidFill>
                  <a:schemeClr val="tx1"/>
                </a:solidFill>
                <a:latin typeface="Verdana"/>
                <a:ea typeface="Verdana"/>
                <a:cs typeface="Verdana"/>
              </a:rPr>
              <a:t> </a:t>
            </a:r>
            <a:r>
              <a:rPr lang="it-IT" sz="2000" b="1" i="1" u="none" strike="noStrike" cap="none" spc="0">
                <a:solidFill>
                  <a:schemeClr val="tx1"/>
                </a:solidFill>
                <a:latin typeface="Verdana"/>
                <a:ea typeface="Verdana"/>
                <a:cs typeface="Verdana"/>
              </a:rPr>
              <a:t>ADJUDICATION </a:t>
            </a:r>
            <a:r>
              <a:rPr lang="it-IT" sz="2000" b="0" i="0" u="none" strike="noStrike" cap="none" spc="0">
                <a:solidFill>
                  <a:schemeClr val="tx1"/>
                </a:solidFill>
                <a:latin typeface="Verdana"/>
                <a:ea typeface="Verdana"/>
                <a:cs typeface="Verdana"/>
              </a:rPr>
              <a:t>par </a:t>
            </a:r>
            <a:r>
              <a:rPr lang="it-IT" sz="2000" b="0" i="0" u="none" strike="noStrike" cap="none" spc="0">
                <a:solidFill>
                  <a:schemeClr val="tx1"/>
                </a:solidFill>
                <a:latin typeface="Verdana"/>
                <a:ea typeface="Verdana"/>
                <a:cs typeface="Verdana"/>
              </a:rPr>
              <a:t>binôme</a:t>
            </a:r>
            <a:r>
              <a:rPr lang="it-IT" sz="2000" b="0" i="0" u="none" strike="noStrike" cap="none" spc="0">
                <a:solidFill>
                  <a:schemeClr val="tx1"/>
                </a:solidFill>
                <a:latin typeface="Verdana"/>
                <a:ea typeface="Verdana"/>
                <a:cs typeface="Verdana"/>
              </a:rPr>
              <a:t> sur le texte </a:t>
            </a:r>
            <a:r>
              <a:rPr lang="it-IT" sz="2000" b="0" i="0" u="none" strike="noStrike" cap="none" spc="0">
                <a:solidFill>
                  <a:schemeClr val="tx1"/>
                </a:solidFill>
                <a:latin typeface="Verdana"/>
                <a:ea typeface="Verdana"/>
                <a:cs typeface="Verdana"/>
              </a:rPr>
              <a:t>annoté</a:t>
            </a:r>
            <a:r>
              <a:rPr lang="it-IT" sz="2000" b="0" i="0" u="none" strike="noStrike" cap="none" spc="0">
                <a:solidFill>
                  <a:schemeClr val="tx1"/>
                </a:solidFill>
                <a:latin typeface="Verdana"/>
                <a:ea typeface="Verdana"/>
                <a:cs typeface="Verdana"/>
              </a:rPr>
              <a:t> sur </a:t>
            </a:r>
            <a:r>
              <a:rPr lang="it-IT" sz="2000" b="0" i="0" u="none" strike="noStrike" cap="none" spc="0">
                <a:solidFill>
                  <a:schemeClr val="tx1"/>
                </a:solidFill>
                <a:latin typeface="Verdana"/>
                <a:ea typeface="Verdana"/>
                <a:cs typeface="Verdana"/>
              </a:rPr>
              <a:t>les</a:t>
            </a:r>
            <a:r>
              <a:rPr lang="it-IT" sz="2000" b="0" i="0" u="none" strike="noStrike" cap="none" spc="0">
                <a:solidFill>
                  <a:schemeClr val="tx1"/>
                </a:solidFill>
                <a:latin typeface="Verdana"/>
                <a:ea typeface="Verdana"/>
                <a:cs typeface="Verdana"/>
              </a:rPr>
              <a:t> </a:t>
            </a:r>
            <a:r>
              <a:rPr lang="it-IT" sz="2000" b="0" i="0" u="none" strike="noStrike" cap="none" spc="0">
                <a:solidFill>
                  <a:schemeClr val="tx1"/>
                </a:solidFill>
                <a:latin typeface="Verdana"/>
                <a:ea typeface="Verdana"/>
                <a:cs typeface="Verdana"/>
              </a:rPr>
              <a:t>deux</a:t>
            </a:r>
            <a:r>
              <a:rPr lang="it-IT" sz="2000" b="0" i="0" u="none" strike="noStrike" cap="none" spc="0">
                <a:solidFill>
                  <a:schemeClr val="tx1"/>
                </a:solidFill>
                <a:latin typeface="Verdana"/>
                <a:ea typeface="Verdana"/>
                <a:cs typeface="Verdana"/>
              </a:rPr>
              <a:t> </a:t>
            </a:r>
            <a:r>
              <a:rPr lang="it-IT" sz="2000" b="0" i="0" u="none" strike="noStrike" cap="none" spc="0">
                <a:solidFill>
                  <a:schemeClr val="tx1"/>
                </a:solidFill>
                <a:latin typeface="Verdana"/>
                <a:ea typeface="Verdana"/>
                <a:cs typeface="Verdana"/>
              </a:rPr>
              <a:t>niveaux</a:t>
            </a:r>
            <a:r>
              <a:rPr lang="it-IT" sz="2000" b="0" i="0" u="none" strike="noStrike" cap="none" spc="0">
                <a:solidFill>
                  <a:schemeClr val="tx1"/>
                </a:solidFill>
                <a:latin typeface="Verdana"/>
                <a:ea typeface="Verdana"/>
                <a:cs typeface="Verdana"/>
              </a:rPr>
              <a:t> d’</a:t>
            </a:r>
            <a:r>
              <a:rPr lang="it-IT" sz="2000" b="0" i="0" u="none" strike="noStrike" cap="none" spc="0">
                <a:solidFill>
                  <a:schemeClr val="tx1"/>
                </a:solidFill>
                <a:latin typeface="Verdana"/>
                <a:ea typeface="Verdana"/>
                <a:cs typeface="Verdana"/>
              </a:rPr>
              <a:t>annotation</a:t>
            </a:r>
            <a:endParaRPr lang="it-IT" sz="2000" b="0" i="0" u="none" strike="noStrike" cap="none" spc="0">
              <a:solidFill>
                <a:schemeClr val="tx1"/>
              </a:solidFill>
              <a:latin typeface="Times New Roman"/>
              <a:cs typeface="Times New Roman"/>
            </a:endParaRPr>
          </a:p>
          <a:p>
            <a:pPr lvl="0">
              <a:lnSpc>
                <a:spcPct val="114999"/>
              </a:lnSpc>
              <a:defRPr/>
            </a:pPr>
            <a:endParaRPr lang="it-IT" sz="2000" b="0" i="0" u="none" strike="noStrike" cap="none" spc="0">
              <a:solidFill>
                <a:schemeClr val="tx1"/>
              </a:solidFill>
              <a:latin typeface="Times New Roman"/>
              <a:cs typeface="Times New Roman"/>
            </a:endParaRPr>
          </a:p>
          <a:p>
            <a:pPr marL="683928" lvl="1" indent="-283878">
              <a:lnSpc>
                <a:spcPct val="114999"/>
              </a:lnSpc>
              <a:buFont typeface="Wingdings"/>
              <a:buChar char="Ø"/>
              <a:defRPr/>
            </a:pPr>
            <a:r>
              <a:rPr lang="it-IT" sz="2000" b="0" i="0" u="none" strike="noStrike" cap="none" spc="0">
                <a:solidFill>
                  <a:schemeClr val="tx1"/>
                </a:solidFill>
                <a:latin typeface="Verdana"/>
                <a:ea typeface="Verdana"/>
                <a:cs typeface="Verdana"/>
              </a:rPr>
              <a:t>Calcul</a:t>
            </a:r>
            <a:r>
              <a:rPr lang="it-IT" sz="2000" b="0" i="0" u="none" strike="noStrike" cap="none" spc="0">
                <a:solidFill>
                  <a:schemeClr val="tx1"/>
                </a:solidFill>
                <a:latin typeface="Verdana"/>
                <a:ea typeface="Verdana"/>
                <a:cs typeface="Verdana"/>
              </a:rPr>
              <a:t> de </a:t>
            </a:r>
            <a:r>
              <a:rPr lang="it-IT" sz="2000" b="0" i="0" u="none" strike="noStrike" cap="none" spc="0">
                <a:solidFill>
                  <a:schemeClr val="tx1"/>
                </a:solidFill>
                <a:latin typeface="Verdana"/>
                <a:ea typeface="Verdana"/>
                <a:cs typeface="Verdana"/>
              </a:rPr>
              <a:t>l’accord</a:t>
            </a:r>
            <a:r>
              <a:rPr lang="it-IT" sz="2000" b="0" i="0" u="none" strike="noStrike" cap="none" spc="0">
                <a:solidFill>
                  <a:schemeClr val="tx1"/>
                </a:solidFill>
                <a:latin typeface="Verdana"/>
                <a:ea typeface="Verdana"/>
                <a:cs typeface="Verdana"/>
              </a:rPr>
              <a:t> </a:t>
            </a:r>
            <a:r>
              <a:rPr lang="it-IT" sz="2000" b="0" i="0" u="none" strike="noStrike" cap="none" spc="0">
                <a:solidFill>
                  <a:schemeClr val="tx1"/>
                </a:solidFill>
                <a:latin typeface="Verdana"/>
                <a:ea typeface="Verdana"/>
                <a:cs typeface="Verdana"/>
              </a:rPr>
              <a:t>interannotateur</a:t>
            </a:r>
            <a:endParaRPr lang="it-IT" sz="1800" b="0" i="0" u="none" strike="noStrike" cap="none" spc="0">
              <a:solidFill>
                <a:schemeClr val="tx1"/>
              </a:solidFill>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609586016" name="Title 1"/>
          <p:cNvSpPr>
            <a:spLocks noGrp="1"/>
          </p:cNvSpPr>
          <p:nvPr>
            <p:ph type="title" idx="4294967295"/>
          </p:nvPr>
        </p:nvSpPr>
        <p:spPr bwMode="auto">
          <a:xfrm>
            <a:off x="850605" y="1064297"/>
            <a:ext cx="9568008" cy="918985"/>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a:defRPr/>
            </a:pPr>
            <a:r>
              <a:rPr lang="en-US" sz="4000" b="1">
                <a:solidFill>
                  <a:srgbClr val="202C41"/>
                </a:solidFill>
                <a:latin typeface="Verdana"/>
                <a:ea typeface="Verdana"/>
                <a:cs typeface="Verdana"/>
              </a:rPr>
              <a:t>C’est à vous - INCEpTION</a:t>
            </a:r>
            <a:endParaRPr/>
          </a:p>
        </p:txBody>
      </p:sp>
      <p:cxnSp>
        <p:nvCxnSpPr>
          <p:cNvPr id="1291555628" name="Straight Connector 4"/>
          <p:cNvCxnSpPr>
            <a:cxnSpLocks/>
          </p:cNvCxnSpPr>
          <p:nvPr/>
        </p:nvCxnSpPr>
        <p:spPr bwMode="auto">
          <a:xfrm>
            <a:off x="939798" y="2161809"/>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783864515" name="TextBox 3"/>
          <p:cNvSpPr txBox="1"/>
          <p:nvPr/>
        </p:nvSpPr>
        <p:spPr bwMode="auto">
          <a:xfrm>
            <a:off x="850608" y="2413607"/>
            <a:ext cx="10091192" cy="366117"/>
          </a:xfrm>
          <a:prstGeom prst="rect">
            <a:avLst/>
          </a:prstGeom>
          <a:noFill/>
        </p:spPr>
        <p:txBody>
          <a:bodyPr wrap="square" rtlCol="0" anchor="t">
            <a:spAutoFit/>
          </a:bodyPr>
          <a:lstStyle/>
          <a:p>
            <a:pPr marL="239819" indent="-239819">
              <a:buFont typeface="Arial"/>
              <a:buChar char="–"/>
              <a:defRPr/>
            </a:pPr>
            <a:endParaRPr lang="en-US"/>
          </a:p>
        </p:txBody>
      </p:sp>
      <p:sp>
        <p:nvSpPr>
          <p:cNvPr id="1865666344" name="TextBox 3"/>
          <p:cNvSpPr txBox="1"/>
          <p:nvPr/>
        </p:nvSpPr>
        <p:spPr bwMode="auto">
          <a:xfrm flipH="0" flipV="0">
            <a:off x="850607" y="2413604"/>
            <a:ext cx="9734111" cy="3660978"/>
          </a:xfrm>
          <a:prstGeom prst="rect">
            <a:avLst/>
          </a:prstGeom>
          <a:noFill/>
        </p:spPr>
        <p:txBody>
          <a:bodyPr wrap="square" rtlCol="0" anchor="t">
            <a:spAutoFit/>
          </a:bodyPr>
          <a:lstStyle/>
          <a:p>
            <a:pPr marL="283879" indent="-283879">
              <a:lnSpc>
                <a:spcPct val="114999"/>
              </a:lnSpc>
              <a:buFont typeface="Wingdings"/>
              <a:buChar char="Ø"/>
              <a:defRPr/>
            </a:pPr>
            <a:r>
              <a:rPr lang="it-IT" sz="2400" b="0" i="0" u="none" strike="noStrike" cap="none" spc="0">
                <a:solidFill>
                  <a:schemeClr val="tx1"/>
                </a:solidFill>
                <a:latin typeface="Verdana"/>
                <a:ea typeface="Verdana"/>
                <a:cs typeface="Verdana"/>
              </a:rPr>
              <a:t>Ateliers :</a:t>
            </a:r>
            <a:endParaRPr lang="it-IT" sz="2400" b="0" i="0" u="none" strike="noStrike" cap="none" spc="0">
              <a:solidFill>
                <a:schemeClr val="tx1"/>
              </a:solidFill>
              <a:latin typeface="Verdana"/>
              <a:ea typeface="Verdana"/>
              <a:cs typeface="Verdana"/>
            </a:endParaRPr>
          </a:p>
          <a:p>
            <a:pPr marL="283879" indent="-283879">
              <a:lnSpc>
                <a:spcPct val="114999"/>
              </a:lnSpc>
              <a:buFont typeface="Wingdings"/>
              <a:buChar char="Ø"/>
              <a:defRPr/>
            </a:pPr>
            <a:endParaRPr sz="2400">
              <a:solidFill>
                <a:schemeClr val="tx1"/>
              </a:solidFill>
              <a:latin typeface="Verdana"/>
              <a:cs typeface="Verdana"/>
            </a:endParaRPr>
          </a:p>
          <a:p>
            <a:pPr marL="683928" lvl="1" indent="-283879">
              <a:lnSpc>
                <a:spcPct val="114999"/>
              </a:lnSpc>
              <a:buFont typeface="Wingdings"/>
              <a:buChar char="Ø"/>
              <a:defRPr/>
            </a:pPr>
            <a:r>
              <a:rPr lang="fr-FR" sz="2400" b="0" i="0" u="none" strike="noStrike" cap="none" spc="0">
                <a:solidFill>
                  <a:schemeClr val="tx1"/>
                </a:solidFill>
                <a:latin typeface="Verdana"/>
                <a:ea typeface="Verdana"/>
                <a:cs typeface="Verdana"/>
              </a:rPr>
              <a:t>Intégrer son schéma d’annotation personnalisé dans INCEpTION</a:t>
            </a:r>
            <a:endParaRPr lang="fr-FR" sz="2400" b="0" i="0" u="none" strike="noStrike" cap="none" spc="0">
              <a:solidFill>
                <a:schemeClr val="tx1"/>
              </a:solidFill>
              <a:latin typeface="Verdana"/>
              <a:ea typeface="Verdana"/>
              <a:cs typeface="Verdana"/>
            </a:endParaRPr>
          </a:p>
          <a:p>
            <a:pPr lvl="1">
              <a:lnSpc>
                <a:spcPct val="114999"/>
              </a:lnSpc>
              <a:defRPr/>
            </a:pPr>
            <a:endParaRPr lang="fr-FR" sz="2400" b="0" i="0" u="none" strike="noStrike" cap="none" spc="0">
              <a:solidFill>
                <a:schemeClr val="tx1"/>
              </a:solidFill>
              <a:latin typeface="Times New Roman"/>
              <a:cs typeface="Times New Roman"/>
            </a:endParaRPr>
          </a:p>
          <a:p>
            <a:pPr marL="683928" lvl="1" indent="-283878">
              <a:lnSpc>
                <a:spcPct val="114999"/>
              </a:lnSpc>
              <a:buFont typeface="Wingdings"/>
              <a:buChar char="Ø"/>
              <a:defRPr/>
            </a:pPr>
            <a:endParaRPr lang="fr-FR" sz="2400" b="0" i="0" u="none" strike="noStrike" cap="none" spc="0">
              <a:solidFill>
                <a:schemeClr val="tx1"/>
              </a:solidFill>
              <a:latin typeface="Times New Roman"/>
              <a:cs typeface="Times New Roman"/>
            </a:endParaRPr>
          </a:p>
          <a:p>
            <a:pPr marL="683928" lvl="1" indent="-283878">
              <a:lnSpc>
                <a:spcPct val="114999"/>
              </a:lnSpc>
              <a:buFont typeface="Wingdings"/>
              <a:buChar char="Ø"/>
              <a:defRPr/>
            </a:pPr>
            <a:r>
              <a:rPr lang="fr-FR" sz="2400" b="0" i="0" u="none" strike="noStrike" cap="none" spc="0">
                <a:solidFill>
                  <a:schemeClr val="tx1"/>
                </a:solidFill>
                <a:latin typeface="Verdana"/>
                <a:ea typeface="Verdana"/>
                <a:cs typeface="Verdana"/>
              </a:rPr>
              <a:t>Questions/réponses adaptées à votre projet</a:t>
            </a:r>
            <a:endParaRPr lang="fr-FR" sz="2400" b="0" i="0" u="none" strike="noStrike" cap="none" spc="0">
              <a:solidFill>
                <a:schemeClr val="tx1"/>
              </a:solidFill>
              <a:latin typeface="Times New Roman"/>
              <a:cs typeface="Times New Roman"/>
            </a:endParaRPr>
          </a:p>
          <a:p>
            <a:pPr>
              <a:lnSpc>
                <a:spcPct val="114999"/>
              </a:lnSpc>
              <a:defRPr/>
            </a:pPr>
            <a:r>
              <a:rPr lang="fr-FR" sz="2400" b="0" i="0" u="none" strike="noStrike" cap="none" spc="0">
                <a:solidFill>
                  <a:schemeClr val="tx1"/>
                </a:solidFill>
                <a:latin typeface="Verdana"/>
                <a:ea typeface="Verdana"/>
                <a:cs typeface="Verdana"/>
              </a:rPr>
              <a:t>   </a:t>
            </a:r>
            <a:endParaRPr sz="2000" b="0" i="0" u="none" strike="noStrike" cap="none" spc="0">
              <a:solidFill>
                <a:schemeClr val="tx1"/>
              </a:solidFill>
              <a:latin typeface="Times New Roman"/>
              <a:cs typeface="Times New Roman"/>
            </a:endParaRPr>
          </a:p>
          <a:p>
            <a:pPr marL="239819" indent="-239819">
              <a:buFont typeface="Arial"/>
              <a:buChar char="–"/>
              <a:defRPr/>
            </a:pPr>
            <a:endParaRPr lang="en-US">
              <a:solidFill>
                <a:schemeClr val="tx1"/>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65371625" name="Title 1"/>
          <p:cNvSpPr>
            <a:spLocks noGrp="1"/>
          </p:cNvSpPr>
          <p:nvPr>
            <p:ph type="title" idx="4294967295"/>
          </p:nvPr>
        </p:nvSpPr>
        <p:spPr bwMode="auto">
          <a:xfrm>
            <a:off x="850603" y="532016"/>
            <a:ext cx="9568008" cy="918984"/>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a:defRPr/>
            </a:pPr>
            <a:r>
              <a:rPr lang="en-US" sz="4000" b="1">
                <a:solidFill>
                  <a:srgbClr val="202C41"/>
                </a:solidFill>
                <a:latin typeface="Verdana"/>
                <a:ea typeface="Verdana"/>
                <a:cs typeface="Verdana"/>
              </a:rPr>
              <a:t>C’est à vous - INCEpTION</a:t>
            </a:r>
            <a:endParaRPr/>
          </a:p>
        </p:txBody>
      </p:sp>
      <p:cxnSp>
        <p:nvCxnSpPr>
          <p:cNvPr id="1881597258" name="Straight Connector 4"/>
          <p:cNvCxnSpPr>
            <a:cxnSpLocks/>
          </p:cNvCxnSpPr>
          <p:nvPr/>
        </p:nvCxnSpPr>
        <p:spPr bwMode="auto">
          <a:xfrm>
            <a:off x="1093878" y="1451000"/>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293511732" name="TextBox 3"/>
          <p:cNvSpPr txBox="1"/>
          <p:nvPr/>
        </p:nvSpPr>
        <p:spPr bwMode="auto">
          <a:xfrm>
            <a:off x="850608" y="2413606"/>
            <a:ext cx="10091191" cy="366116"/>
          </a:xfrm>
          <a:prstGeom prst="rect">
            <a:avLst/>
          </a:prstGeom>
          <a:noFill/>
        </p:spPr>
        <p:txBody>
          <a:bodyPr wrap="square" rtlCol="0" anchor="t">
            <a:spAutoFit/>
          </a:bodyPr>
          <a:lstStyle/>
          <a:p>
            <a:pPr marL="239818" indent="-239818">
              <a:buFont typeface="Arial"/>
              <a:buChar char="–"/>
              <a:defRPr/>
            </a:pPr>
            <a:endParaRPr lang="en-US"/>
          </a:p>
        </p:txBody>
      </p:sp>
      <p:sp>
        <p:nvSpPr>
          <p:cNvPr id="939471165" name="TextBox 3"/>
          <p:cNvSpPr txBox="1"/>
          <p:nvPr/>
        </p:nvSpPr>
        <p:spPr bwMode="auto">
          <a:xfrm flipH="0" flipV="0">
            <a:off x="850608" y="1768196"/>
            <a:ext cx="6070764" cy="1768187"/>
          </a:xfrm>
          <a:prstGeom prst="rect">
            <a:avLst/>
          </a:prstGeom>
          <a:noFill/>
        </p:spPr>
        <p:txBody>
          <a:bodyPr wrap="square" rtlCol="0" anchor="t">
            <a:spAutoFit/>
          </a:bodyPr>
          <a:lstStyle/>
          <a:p>
            <a:pPr marL="283878" indent="-283878">
              <a:lnSpc>
                <a:spcPct val="114999"/>
              </a:lnSpc>
              <a:buFont typeface="Wingdings"/>
              <a:buChar char="Ø"/>
              <a:defRPr/>
            </a:pPr>
            <a:r>
              <a:rPr lang="fr-FR" sz="2000" b="0" i="0" u="none" strike="noStrike" cap="none" spc="0">
                <a:solidFill>
                  <a:schemeClr val="tx1"/>
                </a:solidFill>
                <a:latin typeface="Verdana"/>
                <a:ea typeface="Verdana"/>
                <a:cs typeface="Verdana"/>
              </a:rPr>
              <a:t>Intégrer son schéma d’annotation personnalisé</a:t>
            </a:r>
            <a:r>
              <a:rPr lang="it-IT" sz="2000" b="0" i="0" u="none" strike="noStrike" cap="none" spc="0">
                <a:solidFill>
                  <a:schemeClr val="tx1"/>
                </a:solidFill>
                <a:latin typeface="Verdana"/>
                <a:ea typeface="Verdana"/>
                <a:cs typeface="Verdana"/>
              </a:rPr>
              <a:t> : créer un </a:t>
            </a:r>
            <a:r>
              <a:rPr lang="fr-FR" sz="2000" b="0" i="0" u="none" strike="noStrike" cap="none" spc="0">
                <a:solidFill>
                  <a:schemeClr val="tx1"/>
                </a:solidFill>
                <a:latin typeface="Verdana"/>
                <a:ea typeface="Verdana"/>
                <a:cs typeface="Verdana"/>
              </a:rPr>
              <a:t>« </a:t>
            </a:r>
            <a:r>
              <a:rPr lang="it-IT" sz="2000" b="0" i="0" u="none" strike="noStrike" cap="none" spc="0">
                <a:solidFill>
                  <a:schemeClr val="tx1"/>
                </a:solidFill>
                <a:latin typeface="Verdana"/>
                <a:ea typeface="Verdana"/>
                <a:cs typeface="Verdana"/>
              </a:rPr>
              <a:t>layer </a:t>
            </a:r>
            <a:r>
              <a:rPr lang="fr-FR" sz="2000" b="0" i="0" u="none" strike="noStrike" cap="none" spc="0">
                <a:solidFill>
                  <a:schemeClr val="tx1"/>
                </a:solidFill>
                <a:latin typeface="Verdana"/>
                <a:ea typeface="Verdana"/>
                <a:cs typeface="Verdana"/>
              </a:rPr>
              <a:t>»/une couche d’annotation</a:t>
            </a:r>
            <a:endParaRPr lang="it-IT" sz="2000" b="0" i="0" u="none" strike="noStrike" cap="none" spc="0">
              <a:solidFill>
                <a:schemeClr val="tx1"/>
              </a:solidFill>
              <a:latin typeface="Verdana"/>
              <a:ea typeface="Verdana"/>
              <a:cs typeface="Verdana"/>
            </a:endParaRPr>
          </a:p>
          <a:p>
            <a:pPr>
              <a:lnSpc>
                <a:spcPct val="114999"/>
              </a:lnSpc>
              <a:defRPr/>
            </a:pPr>
            <a:r>
              <a:rPr lang="fr-FR" sz="2000" b="0" i="0" u="none" strike="noStrike" cap="none" spc="0">
                <a:solidFill>
                  <a:schemeClr val="tx1"/>
                </a:solidFill>
                <a:latin typeface="Verdana"/>
                <a:ea typeface="Verdana"/>
                <a:cs typeface="Verdana"/>
              </a:rPr>
              <a:t>   </a:t>
            </a:r>
            <a:endParaRPr sz="2000" b="0" i="0" u="none" strike="noStrike" cap="none" spc="0">
              <a:solidFill>
                <a:schemeClr val="tx1"/>
              </a:solidFill>
              <a:latin typeface="Times New Roman"/>
              <a:cs typeface="Times New Roman"/>
            </a:endParaRPr>
          </a:p>
          <a:p>
            <a:pPr marL="239818" indent="-239818">
              <a:buFont typeface="Arial"/>
              <a:buChar char="–"/>
              <a:defRPr/>
            </a:pPr>
            <a:endParaRPr lang="en-US">
              <a:solidFill>
                <a:schemeClr val="tx1"/>
              </a:solidFill>
            </a:endParaRPr>
          </a:p>
        </p:txBody>
      </p:sp>
      <p:grpSp>
        <p:nvGrpSpPr>
          <p:cNvPr id="2069852152" name="Groupe 10"/>
          <p:cNvGrpSpPr/>
          <p:nvPr/>
        </p:nvGrpSpPr>
        <p:grpSpPr bwMode="auto">
          <a:xfrm flipH="0" flipV="0">
            <a:off x="1220689" y="3593919"/>
            <a:ext cx="3803058" cy="2616004"/>
            <a:chOff x="0" y="0"/>
            <a:chExt cx="3803058" cy="2616004"/>
          </a:xfrm>
        </p:grpSpPr>
        <p:pic>
          <p:nvPicPr>
            <p:cNvPr id="534796970" name="Image 8"/>
            <p:cNvPicPr>
              <a:picLocks noChangeAspect="1"/>
            </p:cNvPicPr>
            <p:nvPr/>
          </p:nvPicPr>
          <p:blipFill>
            <a:blip r:embed="rId3"/>
            <a:srcRect l="0" t="3503" r="0" b="0"/>
            <a:stretch/>
          </p:blipFill>
          <p:spPr bwMode="auto">
            <a:xfrm>
              <a:off x="0" y="0"/>
              <a:ext cx="3803058" cy="2616004"/>
            </a:xfrm>
            <a:prstGeom prst="rect">
              <a:avLst/>
            </a:prstGeom>
          </p:spPr>
        </p:pic>
        <p:sp>
          <p:nvSpPr>
            <p:cNvPr id="134194248" name="Rectangle 9"/>
            <p:cNvSpPr/>
            <p:nvPr/>
          </p:nvSpPr>
          <p:spPr bwMode="auto">
            <a:xfrm>
              <a:off x="0" y="2075753"/>
              <a:ext cx="1572524" cy="540251"/>
            </a:xfrm>
            <a:prstGeom prst="rect">
              <a:avLst/>
            </a:prstGeom>
            <a:noFill/>
            <a:ln>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grpSp>
      <p:sp>
        <p:nvSpPr>
          <p:cNvPr id="1888249962" name="Rectangle 2"/>
          <p:cNvSpPr/>
          <p:nvPr/>
        </p:nvSpPr>
        <p:spPr bwMode="auto">
          <a:xfrm flipH="0" flipV="0">
            <a:off x="3249819" y="3949079"/>
            <a:ext cx="1990406" cy="171532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pic>
        <p:nvPicPr>
          <p:cNvPr id="1007423575" name="Image 12"/>
          <p:cNvPicPr>
            <a:picLocks noChangeAspect="1"/>
          </p:cNvPicPr>
          <p:nvPr/>
        </p:nvPicPr>
        <p:blipFill>
          <a:blip r:embed="rId4"/>
          <a:srcRect l="0" t="7780" r="0" b="0"/>
          <a:stretch/>
        </p:blipFill>
        <p:spPr bwMode="auto">
          <a:xfrm flipH="0" flipV="0">
            <a:off x="6521096" y="1768197"/>
            <a:ext cx="2442539" cy="4772648"/>
          </a:xfrm>
          <a:prstGeom prst="rect">
            <a:avLst/>
          </a:prstGeom>
        </p:spPr>
      </p:pic>
      <p:cxnSp>
        <p:nvCxnSpPr>
          <p:cNvPr id="1128385243" name="Connecteur droit avec flèche 10"/>
          <p:cNvCxnSpPr>
            <a:cxnSpLocks/>
          </p:cNvCxnSpPr>
          <p:nvPr/>
        </p:nvCxnSpPr>
        <p:spPr bwMode="auto">
          <a:xfrm>
            <a:off x="5482755" y="3877816"/>
            <a:ext cx="826896" cy="0"/>
          </a:xfrm>
          <a:prstGeom prst="straightConnector1">
            <a:avLst/>
          </a:prstGeom>
          <a:ln w="57150" cap="flat"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19893839" name="Rectangle 9"/>
          <p:cNvSpPr/>
          <p:nvPr/>
        </p:nvSpPr>
        <p:spPr bwMode="auto">
          <a:xfrm flipH="0" flipV="0">
            <a:off x="6521095" y="3663450"/>
            <a:ext cx="1268903" cy="428733"/>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393910659" name="Rectangle 9"/>
          <p:cNvSpPr/>
          <p:nvPr/>
        </p:nvSpPr>
        <p:spPr bwMode="auto">
          <a:xfrm flipH="0" flipV="0">
            <a:off x="1220690" y="5720438"/>
            <a:ext cx="1572523" cy="428733"/>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1545905952" name="Connecteur droit avec flèche 10"/>
          <p:cNvCxnSpPr>
            <a:cxnSpLocks/>
          </p:cNvCxnSpPr>
          <p:nvPr/>
        </p:nvCxnSpPr>
        <p:spPr bwMode="auto">
          <a:xfrm>
            <a:off x="112900" y="5878775"/>
            <a:ext cx="826896" cy="0"/>
          </a:xfrm>
          <a:prstGeom prst="straightConnector1">
            <a:avLst/>
          </a:prstGeom>
          <a:ln w="57150" cap="flat"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94973534" name="Title 1"/>
          <p:cNvSpPr>
            <a:spLocks noGrp="1"/>
          </p:cNvSpPr>
          <p:nvPr>
            <p:ph type="title" idx="4294967295"/>
          </p:nvPr>
        </p:nvSpPr>
        <p:spPr bwMode="auto">
          <a:xfrm>
            <a:off x="850608" y="604803"/>
            <a:ext cx="9568008" cy="918983"/>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a:defRPr/>
            </a:pPr>
            <a:r>
              <a:rPr lang="en-US" sz="4000" b="1">
                <a:solidFill>
                  <a:srgbClr val="202C41"/>
                </a:solidFill>
                <a:latin typeface="Verdana"/>
                <a:ea typeface="Verdana"/>
                <a:cs typeface="Verdana"/>
              </a:rPr>
              <a:t>Créer un layer</a:t>
            </a:r>
            <a:endParaRPr/>
          </a:p>
        </p:txBody>
      </p:sp>
      <p:cxnSp>
        <p:nvCxnSpPr>
          <p:cNvPr id="2098194896" name="Straight Connector 4"/>
          <p:cNvCxnSpPr>
            <a:cxnSpLocks/>
          </p:cNvCxnSpPr>
          <p:nvPr/>
        </p:nvCxnSpPr>
        <p:spPr bwMode="auto">
          <a:xfrm>
            <a:off x="1179283" y="1523787"/>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007064980" name="TextBox 3"/>
          <p:cNvSpPr txBox="1"/>
          <p:nvPr/>
        </p:nvSpPr>
        <p:spPr bwMode="auto">
          <a:xfrm>
            <a:off x="850608" y="2413605"/>
            <a:ext cx="10091190" cy="366115"/>
          </a:xfrm>
          <a:prstGeom prst="rect">
            <a:avLst/>
          </a:prstGeom>
          <a:noFill/>
        </p:spPr>
        <p:txBody>
          <a:bodyPr wrap="square" rtlCol="0" anchor="t">
            <a:spAutoFit/>
          </a:bodyPr>
          <a:lstStyle/>
          <a:p>
            <a:pPr marL="239817" indent="-239817">
              <a:buFont typeface="Arial"/>
              <a:buChar char="–"/>
              <a:defRPr/>
            </a:pPr>
            <a:endParaRPr lang="en-US"/>
          </a:p>
        </p:txBody>
      </p:sp>
      <p:sp>
        <p:nvSpPr>
          <p:cNvPr id="700954880" name="TextBox 3"/>
          <p:cNvSpPr txBox="1"/>
          <p:nvPr/>
        </p:nvSpPr>
        <p:spPr bwMode="auto">
          <a:xfrm flipH="0" flipV="0">
            <a:off x="850608" y="2413604"/>
            <a:ext cx="6047724" cy="716635"/>
          </a:xfrm>
          <a:prstGeom prst="rect">
            <a:avLst/>
          </a:prstGeom>
          <a:noFill/>
        </p:spPr>
        <p:txBody>
          <a:bodyPr wrap="square" rtlCol="0" anchor="t">
            <a:spAutoFit/>
          </a:bodyPr>
          <a:lstStyle/>
          <a:p>
            <a:pPr>
              <a:lnSpc>
                <a:spcPct val="114999"/>
              </a:lnSpc>
              <a:defRPr/>
            </a:pPr>
            <a:r>
              <a:rPr lang="fr-FR" sz="2000" b="0" i="0" u="none" strike="noStrike" cap="none" spc="0">
                <a:solidFill>
                  <a:schemeClr val="tx1"/>
                </a:solidFill>
                <a:latin typeface="Verdana"/>
                <a:ea typeface="Verdana"/>
                <a:cs typeface="Verdana"/>
              </a:rPr>
              <a:t>   </a:t>
            </a:r>
            <a:endParaRPr sz="2000" b="0" i="0" u="none" strike="noStrike" cap="none" spc="0">
              <a:solidFill>
                <a:schemeClr val="tx1"/>
              </a:solidFill>
              <a:latin typeface="Times New Roman"/>
              <a:cs typeface="Times New Roman"/>
            </a:endParaRPr>
          </a:p>
          <a:p>
            <a:pPr marL="239817" indent="-239817">
              <a:buFont typeface="Arial"/>
              <a:buChar char="–"/>
              <a:defRPr/>
            </a:pPr>
            <a:endParaRPr lang="en-US">
              <a:solidFill>
                <a:schemeClr val="tx1"/>
              </a:solidFill>
            </a:endParaRPr>
          </a:p>
        </p:txBody>
      </p:sp>
      <p:sp>
        <p:nvSpPr>
          <p:cNvPr id="1365021089" name="Rectangle 2"/>
          <p:cNvSpPr/>
          <p:nvPr/>
        </p:nvSpPr>
        <p:spPr bwMode="auto">
          <a:xfrm flipH="0" flipV="0">
            <a:off x="3249819" y="3480759"/>
            <a:ext cx="1990405" cy="171532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pic>
        <p:nvPicPr>
          <p:cNvPr id="715726938" name=""/>
          <p:cNvPicPr>
            <a:picLocks noChangeAspect="1"/>
          </p:cNvPicPr>
          <p:nvPr/>
        </p:nvPicPr>
        <p:blipFill>
          <a:blip r:embed="rId3"/>
          <a:stretch/>
        </p:blipFill>
        <p:spPr bwMode="auto">
          <a:xfrm>
            <a:off x="2416923" y="1467758"/>
            <a:ext cx="8524874" cy="5248274"/>
          </a:xfrm>
          <a:prstGeom prst="rect">
            <a:avLst/>
          </a:prstGeom>
        </p:spPr>
      </p:pic>
      <p:sp>
        <p:nvSpPr>
          <p:cNvPr id="2018247882" name="Rectangle 9"/>
          <p:cNvSpPr/>
          <p:nvPr/>
        </p:nvSpPr>
        <p:spPr bwMode="auto">
          <a:xfrm flipH="0" flipV="0">
            <a:off x="8127272" y="2382297"/>
            <a:ext cx="1268902" cy="428733"/>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930538835" name="Connecteur droit avec flèche 10"/>
          <p:cNvCxnSpPr>
            <a:cxnSpLocks/>
          </p:cNvCxnSpPr>
          <p:nvPr/>
        </p:nvCxnSpPr>
        <p:spPr bwMode="auto">
          <a:xfrm flipH="1" flipV="1">
            <a:off x="9545587" y="2596663"/>
            <a:ext cx="1278637" cy="85857"/>
          </a:xfrm>
          <a:prstGeom prst="straightConnector1">
            <a:avLst/>
          </a:prstGeom>
          <a:ln w="57150" cap="flat"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14335187" name="Title 1"/>
          <p:cNvSpPr>
            <a:spLocks noGrp="1"/>
          </p:cNvSpPr>
          <p:nvPr>
            <p:ph type="title" idx="4294967295"/>
          </p:nvPr>
        </p:nvSpPr>
        <p:spPr bwMode="auto">
          <a:xfrm>
            <a:off x="850603" y="485325"/>
            <a:ext cx="9568008" cy="918984"/>
          </a:xfrm>
          <a:prstGeom prst="rect">
            <a:avLst/>
          </a:prstGeo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defRPr/>
            </a:pPr>
            <a:r>
              <a:rPr lang="en-US" sz="4000" b="1">
                <a:solidFill>
                  <a:srgbClr val="202C41"/>
                </a:solidFill>
                <a:latin typeface="Verdana"/>
                <a:ea typeface="Verdana"/>
                <a:cs typeface="Verdana"/>
              </a:rPr>
              <a:t>Créer un </a:t>
            </a:r>
            <a:br>
              <a:rPr lang="en-US" sz="4000" b="1">
                <a:solidFill>
                  <a:srgbClr val="202C41"/>
                </a:solidFill>
                <a:latin typeface="Verdana"/>
                <a:ea typeface="Verdana"/>
                <a:cs typeface="Verdana"/>
              </a:rPr>
            </a:br>
            <a:r>
              <a:rPr lang="en-US" sz="4000" b="1">
                <a:solidFill>
                  <a:srgbClr val="202C41"/>
                </a:solidFill>
                <a:latin typeface="Verdana"/>
                <a:ea typeface="Verdana"/>
                <a:cs typeface="Verdana"/>
              </a:rPr>
              <a:t>layer</a:t>
            </a:r>
            <a:endParaRPr/>
          </a:p>
        </p:txBody>
      </p:sp>
      <p:cxnSp>
        <p:nvCxnSpPr>
          <p:cNvPr id="899597345" name="Straight Connector 4"/>
          <p:cNvCxnSpPr>
            <a:cxnSpLocks/>
          </p:cNvCxnSpPr>
          <p:nvPr/>
        </p:nvCxnSpPr>
        <p:spPr bwMode="auto">
          <a:xfrm>
            <a:off x="1179283" y="1713573"/>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385375816" name="TextBox 3"/>
          <p:cNvSpPr txBox="1"/>
          <p:nvPr/>
        </p:nvSpPr>
        <p:spPr bwMode="auto">
          <a:xfrm>
            <a:off x="850608" y="2413606"/>
            <a:ext cx="10091191" cy="366116"/>
          </a:xfrm>
          <a:prstGeom prst="rect">
            <a:avLst/>
          </a:prstGeom>
          <a:noFill/>
        </p:spPr>
        <p:txBody>
          <a:bodyPr wrap="square" rtlCol="0" anchor="t">
            <a:spAutoFit/>
          </a:bodyPr>
          <a:lstStyle/>
          <a:p>
            <a:pPr marL="239818" indent="-239818">
              <a:buFont typeface="Arial"/>
              <a:buChar char="–"/>
              <a:defRPr/>
            </a:pPr>
            <a:endParaRPr lang="en-US"/>
          </a:p>
        </p:txBody>
      </p:sp>
      <p:sp>
        <p:nvSpPr>
          <p:cNvPr id="819208610" name="TextBox 3"/>
          <p:cNvSpPr txBox="1"/>
          <p:nvPr/>
        </p:nvSpPr>
        <p:spPr bwMode="auto">
          <a:xfrm flipH="0" flipV="0">
            <a:off x="850608" y="2413605"/>
            <a:ext cx="6047725" cy="716636"/>
          </a:xfrm>
          <a:prstGeom prst="rect">
            <a:avLst/>
          </a:prstGeom>
          <a:noFill/>
        </p:spPr>
        <p:txBody>
          <a:bodyPr wrap="square" rtlCol="0" anchor="t">
            <a:spAutoFit/>
          </a:bodyPr>
          <a:lstStyle/>
          <a:p>
            <a:pPr>
              <a:lnSpc>
                <a:spcPct val="114999"/>
              </a:lnSpc>
              <a:defRPr/>
            </a:pPr>
            <a:r>
              <a:rPr lang="fr-FR" sz="2000" b="0" i="0" u="none" strike="noStrike" cap="none" spc="0">
                <a:solidFill>
                  <a:schemeClr val="tx1"/>
                </a:solidFill>
                <a:latin typeface="Verdana"/>
                <a:ea typeface="Verdana"/>
                <a:cs typeface="Verdana"/>
              </a:rPr>
              <a:t>   </a:t>
            </a:r>
            <a:endParaRPr sz="2000" b="0" i="0" u="none" strike="noStrike" cap="none" spc="0">
              <a:solidFill>
                <a:schemeClr val="tx1"/>
              </a:solidFill>
              <a:latin typeface="Times New Roman"/>
              <a:cs typeface="Times New Roman"/>
            </a:endParaRPr>
          </a:p>
          <a:p>
            <a:pPr marL="239818" indent="-239818">
              <a:buFont typeface="Arial"/>
              <a:buChar char="–"/>
              <a:defRPr/>
            </a:pPr>
            <a:endParaRPr lang="en-US">
              <a:solidFill>
                <a:schemeClr val="tx1"/>
              </a:solidFill>
            </a:endParaRPr>
          </a:p>
        </p:txBody>
      </p:sp>
      <p:pic>
        <p:nvPicPr>
          <p:cNvPr id="1682930711" name=""/>
          <p:cNvPicPr>
            <a:picLocks noChangeAspect="1"/>
          </p:cNvPicPr>
          <p:nvPr/>
        </p:nvPicPr>
        <p:blipFill>
          <a:blip r:embed="rId3"/>
          <a:stretch/>
        </p:blipFill>
        <p:spPr bwMode="auto">
          <a:xfrm flipH="0" flipV="0">
            <a:off x="3201896" y="220434"/>
            <a:ext cx="7856485" cy="6417129"/>
          </a:xfrm>
          <a:prstGeom prst="rect">
            <a:avLst/>
          </a:prstGeom>
        </p:spPr>
      </p:pic>
      <p:sp>
        <p:nvSpPr>
          <p:cNvPr id="736712043" name="Rectangle 9"/>
          <p:cNvSpPr/>
          <p:nvPr/>
        </p:nvSpPr>
        <p:spPr bwMode="auto">
          <a:xfrm flipH="0" flipV="0">
            <a:off x="3531763" y="633794"/>
            <a:ext cx="5901765" cy="2138128"/>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63552953" name="Rectangle 9"/>
          <p:cNvSpPr/>
          <p:nvPr/>
        </p:nvSpPr>
        <p:spPr bwMode="auto">
          <a:xfrm flipH="0" flipV="0">
            <a:off x="5634606" y="2892967"/>
            <a:ext cx="1400735" cy="636885"/>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1584637262" name="Connecteur droit avec flèche 10"/>
          <p:cNvCxnSpPr>
            <a:cxnSpLocks/>
          </p:cNvCxnSpPr>
          <p:nvPr/>
        </p:nvCxnSpPr>
        <p:spPr bwMode="auto">
          <a:xfrm>
            <a:off x="4548931" y="3211409"/>
            <a:ext cx="826896" cy="0"/>
          </a:xfrm>
          <a:prstGeom prst="straightConnector1">
            <a:avLst/>
          </a:prstGeom>
          <a:ln w="57150" cap="flat"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968242301" name="Title 1"/>
          <p:cNvSpPr>
            <a:spLocks noGrp="1"/>
          </p:cNvSpPr>
          <p:nvPr>
            <p:ph type="title" idx="4294967295"/>
          </p:nvPr>
        </p:nvSpPr>
        <p:spPr bwMode="auto">
          <a:xfrm>
            <a:off x="850603" y="485325"/>
            <a:ext cx="9568008" cy="918983"/>
          </a:xfrm>
          <a:prstGeom prst="rect">
            <a:avLst/>
          </a:prstGeo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defRPr/>
            </a:pPr>
            <a:r>
              <a:rPr lang="en-US" sz="4000" b="1">
                <a:solidFill>
                  <a:srgbClr val="202C41"/>
                </a:solidFill>
                <a:latin typeface="Verdana"/>
                <a:ea typeface="Verdana"/>
                <a:cs typeface="Verdana"/>
              </a:rPr>
              <a:t>Créer un </a:t>
            </a:r>
            <a:br>
              <a:rPr lang="en-US" sz="4000" b="1">
                <a:solidFill>
                  <a:srgbClr val="202C41"/>
                </a:solidFill>
                <a:latin typeface="Verdana"/>
                <a:ea typeface="Verdana"/>
                <a:cs typeface="Verdana"/>
              </a:rPr>
            </a:br>
            <a:r>
              <a:rPr lang="en-US" sz="4000" b="1">
                <a:solidFill>
                  <a:srgbClr val="202C41"/>
                </a:solidFill>
                <a:latin typeface="Verdana"/>
                <a:ea typeface="Verdana"/>
                <a:cs typeface="Verdana"/>
              </a:rPr>
              <a:t>layer</a:t>
            </a:r>
            <a:endParaRPr/>
          </a:p>
        </p:txBody>
      </p:sp>
      <p:cxnSp>
        <p:nvCxnSpPr>
          <p:cNvPr id="47603000" name="Straight Connector 4"/>
          <p:cNvCxnSpPr>
            <a:cxnSpLocks/>
          </p:cNvCxnSpPr>
          <p:nvPr/>
        </p:nvCxnSpPr>
        <p:spPr bwMode="auto">
          <a:xfrm>
            <a:off x="1179283" y="1713573"/>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2018150619" name="TextBox 3"/>
          <p:cNvSpPr txBox="1"/>
          <p:nvPr/>
        </p:nvSpPr>
        <p:spPr bwMode="auto">
          <a:xfrm>
            <a:off x="850608" y="2413605"/>
            <a:ext cx="10091190" cy="366115"/>
          </a:xfrm>
          <a:prstGeom prst="rect">
            <a:avLst/>
          </a:prstGeom>
          <a:noFill/>
        </p:spPr>
        <p:txBody>
          <a:bodyPr wrap="square" rtlCol="0" anchor="t">
            <a:spAutoFit/>
          </a:bodyPr>
          <a:lstStyle/>
          <a:p>
            <a:pPr marL="239817" indent="-239817">
              <a:buFont typeface="Arial"/>
              <a:buChar char="–"/>
              <a:defRPr/>
            </a:pPr>
            <a:endParaRPr lang="en-US"/>
          </a:p>
        </p:txBody>
      </p:sp>
      <p:sp>
        <p:nvSpPr>
          <p:cNvPr id="514636733" name="TextBox 3"/>
          <p:cNvSpPr txBox="1"/>
          <p:nvPr/>
        </p:nvSpPr>
        <p:spPr bwMode="auto">
          <a:xfrm flipH="0" flipV="0">
            <a:off x="850608" y="2065241"/>
            <a:ext cx="2170455" cy="4572323"/>
          </a:xfrm>
          <a:prstGeom prst="rect">
            <a:avLst/>
          </a:prstGeom>
          <a:noFill/>
        </p:spPr>
        <p:txBody>
          <a:bodyPr wrap="square" rtlCol="0" anchor="t">
            <a:spAutoFit/>
          </a:bodyPr>
          <a:lstStyle/>
          <a:p>
            <a:pPr>
              <a:lnSpc>
                <a:spcPct val="114999"/>
              </a:lnSpc>
              <a:defRPr/>
            </a:pPr>
            <a:r>
              <a:rPr lang="fr-FR" sz="2000" b="0" i="0" u="none" strike="noStrike" cap="none" spc="0">
                <a:solidFill>
                  <a:schemeClr val="tx1"/>
                </a:solidFill>
                <a:latin typeface="Verdana"/>
                <a:ea typeface="Verdana"/>
                <a:cs typeface="Verdana"/>
              </a:rPr>
              <a:t>   3 types d’annotations :</a:t>
            </a:r>
            <a:endParaRPr lang="fr-FR" sz="2000" b="0" i="0" u="none" strike="noStrike" cap="none" spc="0">
              <a:solidFill>
                <a:schemeClr val="tx1"/>
              </a:solidFill>
              <a:latin typeface="Verdana"/>
              <a:ea typeface="Verdana"/>
              <a:cs typeface="Verdana"/>
            </a:endParaRPr>
          </a:p>
          <a:p>
            <a:pPr>
              <a:lnSpc>
                <a:spcPct val="114999"/>
              </a:lnSpc>
              <a:defRPr/>
            </a:pPr>
            <a:endParaRPr sz="2000" b="0" i="0" u="none" strike="noStrike" cap="none" spc="0">
              <a:solidFill>
                <a:schemeClr val="tx1"/>
              </a:solidFill>
              <a:latin typeface="Times New Roman"/>
              <a:cs typeface="Times New Roman"/>
            </a:endParaRPr>
          </a:p>
          <a:p>
            <a:pPr marL="305908" indent="-305908">
              <a:lnSpc>
                <a:spcPct val="114999"/>
              </a:lnSpc>
              <a:buFont typeface="Wingdings"/>
              <a:buChar char="Ø"/>
              <a:defRPr/>
            </a:pPr>
            <a:r>
              <a:rPr lang="fr-FR" sz="2000" b="0" i="0" u="none" strike="noStrike" cap="none" spc="0">
                <a:solidFill>
                  <a:schemeClr val="tx1"/>
                </a:solidFill>
                <a:latin typeface="Verdana"/>
                <a:ea typeface="Verdana"/>
                <a:cs typeface="Verdana"/>
              </a:rPr>
              <a:t>Span</a:t>
            </a:r>
            <a:endParaRPr lang="fr-FR" sz="2000" b="0" i="0" u="none" strike="noStrike" cap="none" spc="0">
              <a:solidFill>
                <a:schemeClr val="tx1"/>
              </a:solidFill>
              <a:latin typeface="Verdana"/>
              <a:ea typeface="Verdana"/>
              <a:cs typeface="Verdana"/>
            </a:endParaRPr>
          </a:p>
          <a:p>
            <a:pPr marL="305908" indent="-305908">
              <a:lnSpc>
                <a:spcPct val="114999"/>
              </a:lnSpc>
              <a:buFont typeface="Wingdings"/>
              <a:buChar char="Ø"/>
              <a:defRPr/>
            </a:pPr>
            <a:endParaRPr lang="fr-FR" sz="2000" b="0" i="0" u="none" strike="noStrike" cap="none" spc="0">
              <a:solidFill>
                <a:schemeClr val="tx1"/>
              </a:solidFill>
              <a:latin typeface="Times New Roman"/>
              <a:cs typeface="Times New Roman"/>
            </a:endParaRPr>
          </a:p>
          <a:p>
            <a:pPr marL="305908" indent="-305908">
              <a:lnSpc>
                <a:spcPct val="114999"/>
              </a:lnSpc>
              <a:buFont typeface="Wingdings"/>
              <a:buChar char="Ø"/>
              <a:defRPr/>
            </a:pPr>
            <a:r>
              <a:rPr lang="fr-FR" sz="2000" b="0" i="0" u="none" strike="noStrike" cap="none" spc="0">
                <a:solidFill>
                  <a:schemeClr val="tx1"/>
                </a:solidFill>
                <a:latin typeface="Verdana"/>
                <a:ea typeface="Verdana"/>
                <a:cs typeface="Verdana"/>
              </a:rPr>
              <a:t>Relation</a:t>
            </a:r>
            <a:endParaRPr lang="fr-FR" sz="2000" b="0" i="0" u="none" strike="noStrike" cap="none" spc="0">
              <a:solidFill>
                <a:schemeClr val="tx1"/>
              </a:solidFill>
              <a:latin typeface="Verdana"/>
              <a:ea typeface="Verdana"/>
              <a:cs typeface="Verdana"/>
            </a:endParaRPr>
          </a:p>
          <a:p>
            <a:pPr marL="305908" indent="-305908">
              <a:lnSpc>
                <a:spcPct val="114999"/>
              </a:lnSpc>
              <a:buFont typeface="Wingdings"/>
              <a:buChar char="Ø"/>
              <a:defRPr/>
            </a:pPr>
            <a:endParaRPr lang="fr-FR" sz="2000" b="0" i="0" u="none" strike="noStrike" cap="none" spc="0">
              <a:solidFill>
                <a:schemeClr val="tx1"/>
              </a:solidFill>
              <a:latin typeface="Times New Roman"/>
              <a:cs typeface="Times New Roman"/>
            </a:endParaRPr>
          </a:p>
          <a:p>
            <a:pPr marL="305908" indent="-305908">
              <a:lnSpc>
                <a:spcPct val="114999"/>
              </a:lnSpc>
              <a:buFont typeface="Wingdings"/>
              <a:buChar char="Ø"/>
              <a:defRPr/>
            </a:pPr>
            <a:r>
              <a:rPr lang="fr-FR" sz="2000" b="0" i="0" u="none" strike="noStrike" cap="none" spc="0">
                <a:solidFill>
                  <a:schemeClr val="tx1"/>
                </a:solidFill>
                <a:latin typeface="Verdana"/>
                <a:ea typeface="Verdana"/>
                <a:cs typeface="Verdana"/>
              </a:rPr>
              <a:t>Chain</a:t>
            </a:r>
            <a:endParaRPr lang="fr-FR" sz="2000" b="0" i="0" u="none" strike="noStrike" cap="none" spc="0">
              <a:solidFill>
                <a:schemeClr val="tx1"/>
              </a:solidFill>
              <a:latin typeface="Verdana"/>
              <a:ea typeface="Verdana"/>
              <a:cs typeface="Verdana"/>
            </a:endParaRPr>
          </a:p>
          <a:p>
            <a:pPr marL="305908" indent="-305908">
              <a:lnSpc>
                <a:spcPct val="114999"/>
              </a:lnSpc>
              <a:buFont typeface="Wingdings"/>
              <a:buChar char="Ø"/>
              <a:defRPr/>
            </a:pPr>
            <a:endParaRPr lang="fr-FR" sz="2000" b="0" i="0" u="none" strike="noStrike" cap="none" spc="0">
              <a:solidFill>
                <a:schemeClr val="tx1"/>
              </a:solidFill>
              <a:latin typeface="Times New Roman"/>
              <a:cs typeface="Times New Roman"/>
            </a:endParaRPr>
          </a:p>
          <a:p>
            <a:pPr>
              <a:lnSpc>
                <a:spcPct val="114999"/>
              </a:lnSpc>
              <a:defRPr/>
            </a:pPr>
            <a:r>
              <a:rPr lang="fr-FR" sz="2000" b="0" i="0" u="sng" strike="noStrike" cap="none" spc="0">
                <a:solidFill>
                  <a:schemeClr val="tx1"/>
                </a:solidFill>
                <a:latin typeface="Verdana"/>
                <a:ea typeface="Verdana"/>
                <a:cs typeface="Verdana"/>
                <a:hlinkClick r:id="rId3" tooltip="https://s.42l.fr/types_annotations"/>
              </a:rPr>
              <a:t>https://s.42l.fr/types_annotations</a:t>
            </a:r>
            <a:endParaRPr lang="fr-FR" sz="2000" b="0" i="0" u="none" strike="noStrike" cap="none" spc="0">
              <a:solidFill>
                <a:schemeClr val="tx1"/>
              </a:solidFill>
              <a:latin typeface="Times New Roman"/>
              <a:cs typeface="Times New Roman"/>
            </a:endParaRPr>
          </a:p>
          <a:p>
            <a:pPr marL="239817" indent="-239817">
              <a:buFont typeface="Arial"/>
              <a:buChar char="–"/>
              <a:defRPr/>
            </a:pPr>
            <a:endParaRPr lang="en-US">
              <a:solidFill>
                <a:schemeClr val="tx1"/>
              </a:solidFill>
            </a:endParaRPr>
          </a:p>
        </p:txBody>
      </p:sp>
      <p:pic>
        <p:nvPicPr>
          <p:cNvPr id="1659569036" name=""/>
          <p:cNvPicPr>
            <a:picLocks noChangeAspect="1"/>
          </p:cNvPicPr>
          <p:nvPr/>
        </p:nvPicPr>
        <p:blipFill>
          <a:blip r:embed="rId4"/>
          <a:stretch/>
        </p:blipFill>
        <p:spPr bwMode="auto">
          <a:xfrm flipH="0" flipV="0">
            <a:off x="3201896" y="220434"/>
            <a:ext cx="7856485" cy="6417129"/>
          </a:xfrm>
          <a:prstGeom prst="rect">
            <a:avLst/>
          </a:prstGeom>
        </p:spPr>
      </p:pic>
      <p:sp>
        <p:nvSpPr>
          <p:cNvPr id="1795978709" name="Rectangle 9"/>
          <p:cNvSpPr/>
          <p:nvPr/>
        </p:nvSpPr>
        <p:spPr bwMode="auto">
          <a:xfrm flipH="0" flipV="0">
            <a:off x="3531763" y="4014235"/>
            <a:ext cx="6480735" cy="1140470"/>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17698563" name="Title 1"/>
          <p:cNvSpPr>
            <a:spLocks noGrp="1"/>
          </p:cNvSpPr>
          <p:nvPr>
            <p:ph type="title" idx="4294967295"/>
          </p:nvPr>
        </p:nvSpPr>
        <p:spPr bwMode="auto">
          <a:xfrm>
            <a:off x="850603" y="485325"/>
            <a:ext cx="9568008" cy="918983"/>
          </a:xfrm>
          <a:prstGeom prst="rect">
            <a:avLst/>
          </a:prstGeo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defRPr/>
            </a:pPr>
            <a:r>
              <a:rPr lang="en-US" sz="4000" b="1">
                <a:solidFill>
                  <a:srgbClr val="202C41"/>
                </a:solidFill>
                <a:latin typeface="Verdana"/>
                <a:ea typeface="Verdana"/>
                <a:cs typeface="Verdana"/>
              </a:rPr>
              <a:t>Créer un </a:t>
            </a:r>
            <a:br>
              <a:rPr lang="en-US" sz="4000" b="1">
                <a:solidFill>
                  <a:srgbClr val="202C41"/>
                </a:solidFill>
                <a:latin typeface="Verdana"/>
                <a:ea typeface="Verdana"/>
                <a:cs typeface="Verdana"/>
              </a:rPr>
            </a:br>
            <a:r>
              <a:rPr lang="en-US" sz="4000" b="1">
                <a:solidFill>
                  <a:srgbClr val="202C41"/>
                </a:solidFill>
                <a:latin typeface="Verdana"/>
                <a:ea typeface="Verdana"/>
                <a:cs typeface="Verdana"/>
              </a:rPr>
              <a:t>layer</a:t>
            </a:r>
            <a:endParaRPr/>
          </a:p>
        </p:txBody>
      </p:sp>
      <p:cxnSp>
        <p:nvCxnSpPr>
          <p:cNvPr id="1866455095" name="Straight Connector 4"/>
          <p:cNvCxnSpPr>
            <a:cxnSpLocks/>
          </p:cNvCxnSpPr>
          <p:nvPr/>
        </p:nvCxnSpPr>
        <p:spPr bwMode="auto">
          <a:xfrm>
            <a:off x="1179283" y="1713573"/>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799964137" name="TextBox 3"/>
          <p:cNvSpPr txBox="1"/>
          <p:nvPr/>
        </p:nvSpPr>
        <p:spPr bwMode="auto">
          <a:xfrm>
            <a:off x="850608" y="2413605"/>
            <a:ext cx="10091190" cy="366115"/>
          </a:xfrm>
          <a:prstGeom prst="rect">
            <a:avLst/>
          </a:prstGeom>
          <a:noFill/>
        </p:spPr>
        <p:txBody>
          <a:bodyPr wrap="square" rtlCol="0" anchor="t">
            <a:spAutoFit/>
          </a:bodyPr>
          <a:lstStyle/>
          <a:p>
            <a:pPr marL="239817" indent="-239817">
              <a:buFont typeface="Arial"/>
              <a:buChar char="–"/>
              <a:defRPr/>
            </a:pPr>
            <a:endParaRPr lang="en-US"/>
          </a:p>
        </p:txBody>
      </p:sp>
      <p:sp>
        <p:nvSpPr>
          <p:cNvPr id="561831803" name="TextBox 3"/>
          <p:cNvSpPr txBox="1"/>
          <p:nvPr/>
        </p:nvSpPr>
        <p:spPr bwMode="auto">
          <a:xfrm flipH="0" flipV="0">
            <a:off x="850608" y="2096104"/>
            <a:ext cx="2196735" cy="3596969"/>
          </a:xfrm>
          <a:prstGeom prst="rect">
            <a:avLst/>
          </a:prstGeom>
          <a:noFill/>
        </p:spPr>
        <p:txBody>
          <a:bodyPr wrap="square" rtlCol="0" anchor="t">
            <a:spAutoFit/>
          </a:bodyPr>
          <a:lstStyle/>
          <a:p>
            <a:pPr>
              <a:lnSpc>
                <a:spcPct val="114999"/>
              </a:lnSpc>
              <a:defRPr/>
            </a:pPr>
            <a:r>
              <a:rPr lang="fr-FR" sz="2000" b="0" i="0" u="none" strike="noStrike" cap="none" spc="0">
                <a:solidFill>
                  <a:schemeClr val="tx1"/>
                </a:solidFill>
                <a:latin typeface="Verdana"/>
                <a:ea typeface="Verdana"/>
                <a:cs typeface="Verdana"/>
              </a:rPr>
              <a:t>   4 niveaux de granularités :</a:t>
            </a:r>
            <a:endParaRPr lang="fr-FR" sz="2000" b="0" i="0" u="none" strike="noStrike" cap="none" spc="0">
              <a:solidFill>
                <a:schemeClr val="tx1"/>
              </a:solidFill>
              <a:latin typeface="Verdana"/>
              <a:ea typeface="Verdana"/>
              <a:cs typeface="Verdana"/>
            </a:endParaRPr>
          </a:p>
          <a:p>
            <a:pPr>
              <a:lnSpc>
                <a:spcPct val="114999"/>
              </a:lnSpc>
              <a:defRPr/>
            </a:pPr>
            <a:endParaRPr sz="2000" b="0" i="0" u="none" strike="noStrike" cap="none" spc="0">
              <a:solidFill>
                <a:schemeClr val="tx1"/>
              </a:solidFill>
              <a:latin typeface="Times New Roman"/>
              <a:cs typeface="Times New Roman"/>
            </a:endParaRPr>
          </a:p>
          <a:p>
            <a:pPr marL="305908" indent="-305908">
              <a:lnSpc>
                <a:spcPct val="114999"/>
              </a:lnSpc>
              <a:buFont typeface="Wingdings"/>
              <a:buChar char="Ø"/>
              <a:defRPr/>
            </a:pPr>
            <a:r>
              <a:rPr lang="fr-FR" sz="2000" b="0" i="0" u="none" strike="noStrike" cap="none" spc="0">
                <a:solidFill>
                  <a:schemeClr val="tx1"/>
                </a:solidFill>
                <a:latin typeface="Verdana"/>
                <a:ea typeface="Verdana"/>
                <a:cs typeface="Verdana"/>
              </a:rPr>
              <a:t>Tokens</a:t>
            </a:r>
            <a:endParaRPr lang="fr-FR" sz="2000" b="0" i="0" u="none" strike="noStrike" cap="none" spc="0">
              <a:solidFill>
                <a:schemeClr val="tx1"/>
              </a:solidFill>
              <a:latin typeface="Verdana"/>
              <a:ea typeface="Verdana"/>
              <a:cs typeface="Verdana"/>
            </a:endParaRPr>
          </a:p>
          <a:p>
            <a:pPr marL="305908" indent="-305908">
              <a:lnSpc>
                <a:spcPct val="114999"/>
              </a:lnSpc>
              <a:buFont typeface="Wingdings"/>
              <a:buChar char="Ø"/>
              <a:defRPr/>
            </a:pPr>
            <a:endParaRPr lang="fr-FR" sz="2000" b="0" i="0" u="none" strike="noStrike" cap="none" spc="0">
              <a:solidFill>
                <a:schemeClr val="tx1"/>
              </a:solidFill>
              <a:latin typeface="Times New Roman"/>
              <a:cs typeface="Times New Roman"/>
            </a:endParaRPr>
          </a:p>
          <a:p>
            <a:pPr marL="305908" indent="-305908">
              <a:lnSpc>
                <a:spcPct val="114999"/>
              </a:lnSpc>
              <a:buFont typeface="Wingdings"/>
              <a:buChar char="Ø"/>
              <a:defRPr/>
            </a:pPr>
            <a:r>
              <a:rPr lang="fr-FR" sz="2000" b="0" i="0" u="none" strike="noStrike" cap="none" spc="0">
                <a:solidFill>
                  <a:schemeClr val="tx1"/>
                </a:solidFill>
                <a:latin typeface="Verdana"/>
                <a:ea typeface="Verdana"/>
                <a:cs typeface="Verdana"/>
              </a:rPr>
              <a:t>Caractère</a:t>
            </a:r>
            <a:endParaRPr lang="fr-FR" sz="2000" b="0" i="0" u="none" strike="noStrike" cap="none" spc="0">
              <a:solidFill>
                <a:schemeClr val="tx1"/>
              </a:solidFill>
              <a:latin typeface="Verdana"/>
              <a:ea typeface="Verdana"/>
              <a:cs typeface="Verdana"/>
            </a:endParaRPr>
          </a:p>
          <a:p>
            <a:pPr marL="305908" indent="-305908">
              <a:lnSpc>
                <a:spcPct val="114999"/>
              </a:lnSpc>
              <a:buFont typeface="Wingdings"/>
              <a:buChar char="Ø"/>
              <a:defRPr/>
            </a:pPr>
            <a:endParaRPr lang="fr-FR" sz="2000" b="0" i="0" u="none" strike="noStrike" cap="none" spc="0">
              <a:solidFill>
                <a:schemeClr val="tx1"/>
              </a:solidFill>
              <a:latin typeface="Times New Roman"/>
              <a:cs typeface="Times New Roman"/>
            </a:endParaRPr>
          </a:p>
          <a:p>
            <a:pPr marL="305908" indent="-305908">
              <a:lnSpc>
                <a:spcPct val="114999"/>
              </a:lnSpc>
              <a:buFont typeface="Wingdings"/>
              <a:buChar char="Ø"/>
              <a:defRPr/>
            </a:pPr>
            <a:r>
              <a:rPr lang="fr-FR" sz="2000" b="0" i="0" u="none" strike="noStrike" cap="none" spc="0">
                <a:solidFill>
                  <a:schemeClr val="tx1"/>
                </a:solidFill>
                <a:latin typeface="Verdana"/>
                <a:ea typeface="Verdana"/>
                <a:cs typeface="Verdana"/>
              </a:rPr>
              <a:t>Token seul</a:t>
            </a:r>
            <a:endParaRPr lang="fr-FR" sz="2000" b="0" i="0" u="none" strike="noStrike" cap="none" spc="0">
              <a:solidFill>
                <a:schemeClr val="tx1"/>
              </a:solidFill>
              <a:latin typeface="Verdana"/>
              <a:ea typeface="Verdana"/>
              <a:cs typeface="Verdana"/>
            </a:endParaRPr>
          </a:p>
          <a:p>
            <a:pPr marL="305908" indent="-305908">
              <a:lnSpc>
                <a:spcPct val="114999"/>
              </a:lnSpc>
              <a:buFont typeface="Wingdings"/>
              <a:buChar char="Ø"/>
              <a:defRPr/>
            </a:pPr>
            <a:endParaRPr lang="fr-FR" sz="2000" b="0" i="0" u="none" strike="noStrike" cap="none" spc="0">
              <a:solidFill>
                <a:schemeClr val="tx1"/>
              </a:solidFill>
              <a:latin typeface="Verdana"/>
              <a:ea typeface="Verdana"/>
              <a:cs typeface="Verdana"/>
            </a:endParaRPr>
          </a:p>
          <a:p>
            <a:pPr marL="305908" indent="-305908">
              <a:lnSpc>
                <a:spcPct val="114999"/>
              </a:lnSpc>
              <a:buFont typeface="Wingdings"/>
              <a:buChar char="Ø"/>
              <a:defRPr/>
            </a:pPr>
            <a:r>
              <a:rPr lang="fr-FR" sz="2000" b="0" i="0" u="none" strike="noStrike" cap="none" spc="0">
                <a:solidFill>
                  <a:schemeClr val="tx1"/>
                </a:solidFill>
                <a:latin typeface="Verdana"/>
                <a:ea typeface="Verdana"/>
                <a:cs typeface="Verdana"/>
              </a:rPr>
              <a:t>Phrase</a:t>
            </a:r>
            <a:endParaRPr lang="fr-FR" sz="2000" b="0" i="0" u="none" strike="noStrike" cap="none" spc="0">
              <a:solidFill>
                <a:schemeClr val="tx1"/>
              </a:solidFill>
              <a:latin typeface="Verdana"/>
              <a:ea typeface="Verdana"/>
              <a:cs typeface="Verdana"/>
            </a:endParaRPr>
          </a:p>
        </p:txBody>
      </p:sp>
      <p:pic>
        <p:nvPicPr>
          <p:cNvPr id="1610070237" name=""/>
          <p:cNvPicPr>
            <a:picLocks noChangeAspect="1"/>
          </p:cNvPicPr>
          <p:nvPr/>
        </p:nvPicPr>
        <p:blipFill>
          <a:blip r:embed="rId3"/>
          <a:stretch/>
        </p:blipFill>
        <p:spPr bwMode="auto">
          <a:xfrm flipH="0" flipV="0">
            <a:off x="3452956" y="333787"/>
            <a:ext cx="7414135" cy="6078366"/>
          </a:xfrm>
          <a:prstGeom prst="rect">
            <a:avLst/>
          </a:prstGeom>
        </p:spPr>
      </p:pic>
      <p:sp>
        <p:nvSpPr>
          <p:cNvPr id="744621983" name="Rectangle 9"/>
          <p:cNvSpPr/>
          <p:nvPr/>
        </p:nvSpPr>
        <p:spPr bwMode="auto">
          <a:xfrm flipH="0" flipV="0">
            <a:off x="3531615" y="3279588"/>
            <a:ext cx="4205984" cy="672321"/>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59232521" name="Title 1"/>
          <p:cNvSpPr>
            <a:spLocks noGrp="1"/>
          </p:cNvSpPr>
          <p:nvPr>
            <p:ph type="title" idx="4294967295"/>
          </p:nvPr>
        </p:nvSpPr>
        <p:spPr bwMode="auto">
          <a:xfrm flipH="0" flipV="0">
            <a:off x="850603" y="485325"/>
            <a:ext cx="2494394" cy="918983"/>
          </a:xfrm>
          <a:prstGeom prst="rect">
            <a:avLst/>
          </a:prstGeo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defRPr/>
            </a:pPr>
            <a:r>
              <a:rPr lang="en-US" sz="4000" b="1" i="0" u="none" strike="noStrike" cap="none" spc="0">
                <a:solidFill>
                  <a:srgbClr val="202C41"/>
                </a:solidFill>
                <a:latin typeface="Verdana"/>
                <a:ea typeface="Verdana"/>
                <a:cs typeface="Verdana"/>
              </a:rPr>
              <a:t>Créer un </a:t>
            </a:r>
            <a:br>
              <a:rPr lang="en-US" sz="4000" b="1" i="0" u="none" strike="noStrike" cap="none" spc="0">
                <a:solidFill>
                  <a:srgbClr val="202C41"/>
                </a:solidFill>
                <a:latin typeface="Verdana"/>
                <a:ea typeface="Verdana"/>
                <a:cs typeface="Verdana"/>
              </a:rPr>
            </a:br>
            <a:r>
              <a:rPr lang="en-US" sz="4000" b="1" i="0" u="none" strike="noStrike" cap="none" spc="0">
                <a:solidFill>
                  <a:srgbClr val="202C41"/>
                </a:solidFill>
                <a:latin typeface="Verdana"/>
                <a:ea typeface="Verdana"/>
                <a:cs typeface="Verdana"/>
              </a:rPr>
              <a:t>layer</a:t>
            </a:r>
            <a:endParaRPr/>
          </a:p>
        </p:txBody>
      </p:sp>
      <p:cxnSp>
        <p:nvCxnSpPr>
          <p:cNvPr id="1959015882" name="Straight Connector 4"/>
          <p:cNvCxnSpPr>
            <a:cxnSpLocks/>
          </p:cNvCxnSpPr>
          <p:nvPr/>
        </p:nvCxnSpPr>
        <p:spPr bwMode="auto">
          <a:xfrm>
            <a:off x="1179283" y="1713573"/>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215218329" name="TextBox 3"/>
          <p:cNvSpPr txBox="1"/>
          <p:nvPr/>
        </p:nvSpPr>
        <p:spPr bwMode="auto">
          <a:xfrm>
            <a:off x="850608" y="2413605"/>
            <a:ext cx="10091190" cy="366115"/>
          </a:xfrm>
          <a:prstGeom prst="rect">
            <a:avLst/>
          </a:prstGeom>
          <a:noFill/>
        </p:spPr>
        <p:txBody>
          <a:bodyPr wrap="square" rtlCol="0" anchor="t">
            <a:spAutoFit/>
          </a:bodyPr>
          <a:lstStyle/>
          <a:p>
            <a:pPr marL="239817" indent="-239817">
              <a:buFont typeface="Arial"/>
              <a:buChar char="–"/>
              <a:defRPr/>
            </a:pPr>
            <a:endParaRPr lang="en-US"/>
          </a:p>
        </p:txBody>
      </p:sp>
      <p:sp>
        <p:nvSpPr>
          <p:cNvPr id="190432708" name="TextBox 3"/>
          <p:cNvSpPr txBox="1"/>
          <p:nvPr/>
        </p:nvSpPr>
        <p:spPr bwMode="auto">
          <a:xfrm flipH="0" flipV="0">
            <a:off x="850607" y="2413604"/>
            <a:ext cx="2868324" cy="1143350"/>
          </a:xfrm>
          <a:prstGeom prst="rect">
            <a:avLst/>
          </a:prstGeom>
          <a:noFill/>
        </p:spPr>
        <p:txBody>
          <a:bodyPr wrap="square" rtlCol="0" anchor="t">
            <a:spAutoFit/>
          </a:bodyPr>
          <a:lstStyle/>
          <a:p>
            <a:pPr>
              <a:lnSpc>
                <a:spcPct val="114999"/>
              </a:lnSpc>
              <a:defRPr/>
            </a:pPr>
            <a:r>
              <a:rPr lang="fr-FR" sz="2000" b="1" i="0" u="none" strike="noStrike" cap="none" spc="0">
                <a:solidFill>
                  <a:srgbClr val="FF0000"/>
                </a:solidFill>
                <a:latin typeface="Verdana"/>
                <a:ea typeface="Verdana"/>
                <a:cs typeface="Verdana"/>
              </a:rPr>
              <a:t>Penser à sauvegarder sa nouvelle couche !</a:t>
            </a:r>
            <a:endParaRPr lang="fr-FR" sz="2000" b="0" i="0" u="none" strike="noStrike" cap="none" spc="0">
              <a:solidFill>
                <a:schemeClr val="tx1"/>
              </a:solidFill>
              <a:latin typeface="Verdana"/>
              <a:ea typeface="Verdana"/>
              <a:cs typeface="Verdana"/>
            </a:endParaRPr>
          </a:p>
        </p:txBody>
      </p:sp>
      <p:pic>
        <p:nvPicPr>
          <p:cNvPr id="1676504322" name=""/>
          <p:cNvPicPr>
            <a:picLocks noChangeAspect="1"/>
          </p:cNvPicPr>
          <p:nvPr/>
        </p:nvPicPr>
        <p:blipFill>
          <a:blip r:embed="rId3"/>
          <a:stretch/>
        </p:blipFill>
        <p:spPr bwMode="auto">
          <a:xfrm flipH="0" flipV="0">
            <a:off x="4183529" y="167408"/>
            <a:ext cx="6930882" cy="6523183"/>
          </a:xfrm>
          <a:prstGeom prst="rect">
            <a:avLst/>
          </a:prstGeom>
        </p:spPr>
      </p:pic>
      <p:sp>
        <p:nvSpPr>
          <p:cNvPr id="1230043935" name="Rectangle 9"/>
          <p:cNvSpPr/>
          <p:nvPr/>
        </p:nvSpPr>
        <p:spPr bwMode="auto">
          <a:xfrm flipH="0" flipV="0">
            <a:off x="8854558" y="167408"/>
            <a:ext cx="1045882" cy="672320"/>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2038819391" name="Connecteur droit avec flèche 10"/>
          <p:cNvCxnSpPr>
            <a:cxnSpLocks/>
          </p:cNvCxnSpPr>
          <p:nvPr/>
        </p:nvCxnSpPr>
        <p:spPr bwMode="auto">
          <a:xfrm flipH="0" flipV="1">
            <a:off x="6659372" y="751104"/>
            <a:ext cx="1802980" cy="1306408"/>
          </a:xfrm>
          <a:prstGeom prst="straightConnector1">
            <a:avLst/>
          </a:prstGeom>
          <a:ln w="57150" cap="flat"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 name="Image 1"/>
          <p:cNvPicPr>
            <a:picLocks noChangeAspect="1"/>
          </p:cNvPicPr>
          <p:nvPr/>
        </p:nvPicPr>
        <p:blipFill>
          <a:blip r:embed="rId3"/>
          <a:srcRect l="0" t="4948" r="0" b="0"/>
          <a:stretch/>
        </p:blipFill>
        <p:spPr bwMode="auto">
          <a:xfrm>
            <a:off x="1518758" y="1229289"/>
            <a:ext cx="9154484" cy="5342139"/>
          </a:xfrm>
          <a:prstGeom prst="rect">
            <a:avLst/>
          </a:prstGeom>
        </p:spPr>
      </p:pic>
      <p:sp>
        <p:nvSpPr>
          <p:cNvPr id="5" name="ZoneTexte 4"/>
          <p:cNvSpPr txBox="1"/>
          <p:nvPr/>
        </p:nvSpPr>
        <p:spPr bwMode="auto">
          <a:xfrm>
            <a:off x="8929712" y="6488668"/>
            <a:ext cx="4043338" cy="369332"/>
          </a:xfrm>
          <a:prstGeom prst="rect">
            <a:avLst/>
          </a:prstGeom>
          <a:noFill/>
        </p:spPr>
        <p:txBody>
          <a:bodyPr wrap="square" rtlCol="0">
            <a:spAutoFit/>
          </a:bodyPr>
          <a:lstStyle/>
          <a:p>
            <a:pPr>
              <a:defRPr/>
            </a:pPr>
            <a:r>
              <a:rPr lang="it-IT"/>
              <a:t>Figure </a:t>
            </a:r>
            <a:r>
              <a:rPr lang="it-IT"/>
              <a:t>tirée</a:t>
            </a:r>
            <a:r>
              <a:rPr lang="it-IT"/>
              <a:t> de K. Fort, 2012</a:t>
            </a:r>
            <a:endParaRPr lang="fr-FR"/>
          </a:p>
        </p:txBody>
      </p:sp>
      <p:sp>
        <p:nvSpPr>
          <p:cNvPr id="75274749" name="Title 1"/>
          <p:cNvSpPr>
            <a:spLocks noGrp="1"/>
          </p:cNvSpPr>
          <p:nvPr/>
        </p:nvSpPr>
        <p:spPr bwMode="auto">
          <a:xfrm>
            <a:off x="850608" y="473259"/>
            <a:ext cx="9568009" cy="1792654"/>
          </a:xfrm>
          <a:prstGeom prst="rect">
            <a:avLst/>
          </a:prstGeom>
        </p:spPr>
        <p:txBody>
          <a:bodyPr vert="horz" lIns="91440" tIns="45720" rIns="91440" bIns="45720" rtlCol="0" anchor="t">
            <a:normAutofit/>
          </a:bodyPr>
          <a:lstStyle>
            <a:lvl1pPr algn="l" defTabSz="914376">
              <a:lnSpc>
                <a:spcPct val="90000"/>
              </a:lnSpc>
              <a:spcBef>
                <a:spcPts val="0"/>
              </a:spcBef>
              <a:buNone/>
              <a:defRPr sz="3700" b="1">
                <a:solidFill>
                  <a:schemeClr val="tx1"/>
                </a:solidFill>
                <a:latin typeface="Montserrat"/>
                <a:ea typeface="Montserrat"/>
                <a:cs typeface="Montserrat"/>
              </a:defRPr>
            </a:lvl1pPr>
          </a:lstStyle>
          <a:p>
            <a:pPr>
              <a:defRPr/>
            </a:pPr>
            <a:r>
              <a:rPr lang="en-US" sz="4000" b="1">
                <a:solidFill>
                  <a:srgbClr val="202C41"/>
                </a:solidFill>
                <a:latin typeface="Verdana"/>
                <a:ea typeface="Verdana"/>
                <a:cs typeface="Verdana"/>
              </a:rPr>
              <a:t>Les étapes d’annotation</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19664675" name="Title 1"/>
          <p:cNvSpPr>
            <a:spLocks noGrp="1"/>
          </p:cNvSpPr>
          <p:nvPr>
            <p:ph type="title" idx="4294967295"/>
          </p:nvPr>
        </p:nvSpPr>
        <p:spPr bwMode="auto">
          <a:xfrm flipH="0" flipV="0">
            <a:off x="850608" y="485325"/>
            <a:ext cx="3428215" cy="1214233"/>
          </a:xfrm>
          <a:prstGeom prst="rect">
            <a:avLst/>
          </a:prstGeo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defRPr/>
            </a:pPr>
            <a:r>
              <a:rPr lang="en-US" sz="4000" b="1">
                <a:solidFill>
                  <a:srgbClr val="202C41"/>
                </a:solidFill>
                <a:latin typeface="Verdana"/>
                <a:ea typeface="Verdana"/>
                <a:cs typeface="Verdana"/>
              </a:rPr>
              <a:t>Créer un jeu d’étiquettes</a:t>
            </a:r>
            <a:endParaRPr/>
          </a:p>
        </p:txBody>
      </p:sp>
      <p:cxnSp>
        <p:nvCxnSpPr>
          <p:cNvPr id="1947253258" name="Straight Connector 4"/>
          <p:cNvCxnSpPr>
            <a:cxnSpLocks/>
          </p:cNvCxnSpPr>
          <p:nvPr/>
        </p:nvCxnSpPr>
        <p:spPr bwMode="auto">
          <a:xfrm>
            <a:off x="1332003" y="1825632"/>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699826151" name="TextBox 3"/>
          <p:cNvSpPr txBox="1"/>
          <p:nvPr/>
        </p:nvSpPr>
        <p:spPr bwMode="auto">
          <a:xfrm>
            <a:off x="850608" y="2413606"/>
            <a:ext cx="10091191" cy="366116"/>
          </a:xfrm>
          <a:prstGeom prst="rect">
            <a:avLst/>
          </a:prstGeom>
          <a:noFill/>
        </p:spPr>
        <p:txBody>
          <a:bodyPr wrap="square" rtlCol="0" anchor="t">
            <a:spAutoFit/>
          </a:bodyPr>
          <a:lstStyle/>
          <a:p>
            <a:pPr marL="239818" indent="-239818">
              <a:buFont typeface="Arial"/>
              <a:buChar char="–"/>
              <a:defRPr/>
            </a:pPr>
            <a:endParaRPr lang="en-US"/>
          </a:p>
        </p:txBody>
      </p:sp>
      <p:sp>
        <p:nvSpPr>
          <p:cNvPr id="1106791023" name="TextBox 3"/>
          <p:cNvSpPr txBox="1"/>
          <p:nvPr/>
        </p:nvSpPr>
        <p:spPr bwMode="auto">
          <a:xfrm flipH="0" flipV="0">
            <a:off x="850608" y="2413603"/>
            <a:ext cx="3648415" cy="1768187"/>
          </a:xfrm>
          <a:prstGeom prst="rect">
            <a:avLst/>
          </a:prstGeom>
          <a:noFill/>
        </p:spPr>
        <p:txBody>
          <a:bodyPr wrap="square" rtlCol="0" anchor="t">
            <a:spAutoFit/>
          </a:bodyPr>
          <a:lstStyle/>
          <a:p>
            <a:pPr>
              <a:lnSpc>
                <a:spcPct val="114999"/>
              </a:lnSpc>
              <a:defRPr/>
            </a:pPr>
            <a:r>
              <a:rPr lang="fr-FR" sz="2000" b="0" i="0" u="none" strike="noStrike" cap="none" spc="0">
                <a:solidFill>
                  <a:schemeClr val="tx1"/>
                </a:solidFill>
                <a:latin typeface="Verdana"/>
                <a:ea typeface="Verdana"/>
                <a:cs typeface="Verdana"/>
              </a:rPr>
              <a:t>  « étiquette » = niveau inférieur à la couche</a:t>
            </a:r>
            <a:endParaRPr lang="fr-FR" sz="2000" b="0" i="0" u="none" strike="noStrike" cap="none" spc="0">
              <a:solidFill>
                <a:schemeClr val="tx1"/>
              </a:solidFill>
              <a:latin typeface="Verdana"/>
              <a:ea typeface="Verdana"/>
              <a:cs typeface="Verdana"/>
            </a:endParaRPr>
          </a:p>
          <a:p>
            <a:pPr>
              <a:lnSpc>
                <a:spcPct val="114999"/>
              </a:lnSpc>
              <a:defRPr/>
            </a:pPr>
            <a:endParaRPr sz="2000" b="0" i="0" u="none" strike="noStrike" cap="none" spc="0">
              <a:solidFill>
                <a:schemeClr val="tx1"/>
              </a:solidFill>
              <a:latin typeface="Times New Roman"/>
              <a:cs typeface="Times New Roman"/>
            </a:endParaRPr>
          </a:p>
          <a:p>
            <a:pPr>
              <a:lnSpc>
                <a:spcPct val="114999"/>
              </a:lnSpc>
              <a:defRPr/>
            </a:pPr>
            <a:r>
              <a:rPr lang="fr-FR" sz="2000" b="0" i="0" u="none" strike="noStrike" cap="none" spc="0">
                <a:solidFill>
                  <a:schemeClr val="tx1"/>
                </a:solidFill>
                <a:latin typeface="Verdana"/>
                <a:ea typeface="Verdana"/>
                <a:cs typeface="Verdana"/>
              </a:rPr>
              <a:t>= micro-catégories</a:t>
            </a:r>
            <a:endParaRPr sz="2000" b="0" i="0" u="none" strike="noStrike" cap="none" spc="0">
              <a:solidFill>
                <a:schemeClr val="tx1"/>
              </a:solidFill>
              <a:latin typeface="Times New Roman"/>
              <a:cs typeface="Times New Roman"/>
            </a:endParaRPr>
          </a:p>
          <a:p>
            <a:pPr marL="239818" indent="-239818">
              <a:buFont typeface="Arial"/>
              <a:buChar char="–"/>
              <a:defRPr/>
            </a:pPr>
            <a:endParaRPr lang="en-US">
              <a:solidFill>
                <a:schemeClr val="tx1"/>
              </a:solidFill>
            </a:endParaRPr>
          </a:p>
        </p:txBody>
      </p:sp>
      <p:pic>
        <p:nvPicPr>
          <p:cNvPr id="1663950318" name=""/>
          <p:cNvPicPr>
            <a:picLocks noChangeAspect="1"/>
          </p:cNvPicPr>
          <p:nvPr/>
        </p:nvPicPr>
        <p:blipFill>
          <a:blip r:embed="rId3"/>
          <a:stretch/>
        </p:blipFill>
        <p:spPr bwMode="auto">
          <a:xfrm>
            <a:off x="4407647" y="975191"/>
            <a:ext cx="6829425" cy="5019674"/>
          </a:xfrm>
          <a:prstGeom prst="rect">
            <a:avLst/>
          </a:prstGeom>
        </p:spPr>
      </p:pic>
      <p:sp>
        <p:nvSpPr>
          <p:cNvPr id="1683032363" name="Rectangle 9"/>
          <p:cNvSpPr/>
          <p:nvPr/>
        </p:nvSpPr>
        <p:spPr bwMode="auto">
          <a:xfrm flipH="0" flipV="0">
            <a:off x="10153835" y="877545"/>
            <a:ext cx="1083236" cy="579218"/>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708581539" name="Rectangle 9"/>
          <p:cNvSpPr/>
          <p:nvPr/>
        </p:nvSpPr>
        <p:spPr bwMode="auto">
          <a:xfrm flipH="0" flipV="0">
            <a:off x="4356514" y="5474943"/>
            <a:ext cx="1494117" cy="519921"/>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43001156" name="Title 1"/>
          <p:cNvSpPr>
            <a:spLocks noGrp="1"/>
          </p:cNvSpPr>
          <p:nvPr>
            <p:ph type="title" idx="4294967295"/>
          </p:nvPr>
        </p:nvSpPr>
        <p:spPr bwMode="auto">
          <a:xfrm flipH="0" flipV="0">
            <a:off x="850608" y="485325"/>
            <a:ext cx="3428214" cy="1214232"/>
          </a:xfrm>
          <a:prstGeom prst="rect">
            <a:avLst/>
          </a:prstGeo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defRPr/>
            </a:pPr>
            <a:r>
              <a:rPr lang="en-US" sz="4000" b="1">
                <a:solidFill>
                  <a:srgbClr val="202C41"/>
                </a:solidFill>
                <a:latin typeface="Verdana"/>
                <a:ea typeface="Verdana"/>
                <a:cs typeface="Verdana"/>
              </a:rPr>
              <a:t>Créer un jeu d’étiquettes</a:t>
            </a:r>
            <a:endParaRPr/>
          </a:p>
        </p:txBody>
      </p:sp>
      <p:cxnSp>
        <p:nvCxnSpPr>
          <p:cNvPr id="10082536" name="Straight Connector 4"/>
          <p:cNvCxnSpPr>
            <a:cxnSpLocks/>
          </p:cNvCxnSpPr>
          <p:nvPr/>
        </p:nvCxnSpPr>
        <p:spPr bwMode="auto">
          <a:xfrm>
            <a:off x="1332002" y="1825632"/>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967871154" name="TextBox 3"/>
          <p:cNvSpPr txBox="1"/>
          <p:nvPr/>
        </p:nvSpPr>
        <p:spPr bwMode="auto">
          <a:xfrm>
            <a:off x="850608" y="2413605"/>
            <a:ext cx="10091190" cy="366115"/>
          </a:xfrm>
          <a:prstGeom prst="rect">
            <a:avLst/>
          </a:prstGeom>
          <a:noFill/>
        </p:spPr>
        <p:txBody>
          <a:bodyPr wrap="square" rtlCol="0" anchor="t">
            <a:spAutoFit/>
          </a:bodyPr>
          <a:lstStyle/>
          <a:p>
            <a:pPr marL="239817" indent="-239817">
              <a:buFont typeface="Arial"/>
              <a:buChar char="–"/>
              <a:defRPr/>
            </a:pPr>
            <a:endParaRPr lang="en-US"/>
          </a:p>
        </p:txBody>
      </p:sp>
      <p:pic>
        <p:nvPicPr>
          <p:cNvPr id="1060792707" name=""/>
          <p:cNvPicPr>
            <a:picLocks noChangeAspect="1"/>
          </p:cNvPicPr>
          <p:nvPr/>
        </p:nvPicPr>
        <p:blipFill>
          <a:blip r:embed="rId3"/>
          <a:stretch/>
        </p:blipFill>
        <p:spPr bwMode="auto">
          <a:xfrm>
            <a:off x="347661" y="2063749"/>
            <a:ext cx="11496674" cy="3400425"/>
          </a:xfrm>
          <a:prstGeom prst="rect">
            <a:avLst/>
          </a:prstGeom>
        </p:spPr>
      </p:pic>
      <p:sp>
        <p:nvSpPr>
          <p:cNvPr id="1385967409" name="Rectangle 9"/>
          <p:cNvSpPr/>
          <p:nvPr/>
        </p:nvSpPr>
        <p:spPr bwMode="auto">
          <a:xfrm flipH="0" flipV="0">
            <a:off x="9858562" y="2063749"/>
            <a:ext cx="1083235" cy="579217"/>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cxnSp>
        <p:nvCxnSpPr>
          <p:cNvPr id="112597126" name="Connecteur droit avec flèche 10"/>
          <p:cNvCxnSpPr>
            <a:cxnSpLocks/>
          </p:cNvCxnSpPr>
          <p:nvPr/>
        </p:nvCxnSpPr>
        <p:spPr bwMode="auto">
          <a:xfrm flipH="0" flipV="0">
            <a:off x="8574821" y="884464"/>
            <a:ext cx="1111249" cy="1111249"/>
          </a:xfrm>
          <a:prstGeom prst="straightConnector1">
            <a:avLst/>
          </a:prstGeom>
          <a:ln w="57150" cap="flat"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628882878" name="Title 1"/>
          <p:cNvSpPr>
            <a:spLocks noGrp="1"/>
          </p:cNvSpPr>
          <p:nvPr>
            <p:ph type="title" idx="4294967295"/>
          </p:nvPr>
        </p:nvSpPr>
        <p:spPr bwMode="auto">
          <a:xfrm flipH="0" flipV="0">
            <a:off x="850607" y="485325"/>
            <a:ext cx="9810641" cy="1214232"/>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a:defRPr/>
            </a:pPr>
            <a:r>
              <a:rPr lang="en-US" sz="4000" b="1">
                <a:solidFill>
                  <a:srgbClr val="202C41"/>
                </a:solidFill>
                <a:latin typeface="Verdana"/>
                <a:ea typeface="Verdana"/>
                <a:cs typeface="Verdana"/>
              </a:rPr>
              <a:t>Créer un jeu d’étiquettes</a:t>
            </a:r>
            <a:endParaRPr/>
          </a:p>
        </p:txBody>
      </p:sp>
      <p:cxnSp>
        <p:nvCxnSpPr>
          <p:cNvPr id="2114467817" name="Straight Connector 4"/>
          <p:cNvCxnSpPr>
            <a:cxnSpLocks/>
          </p:cNvCxnSpPr>
          <p:nvPr/>
        </p:nvCxnSpPr>
        <p:spPr bwMode="auto">
          <a:xfrm>
            <a:off x="1332002" y="1394739"/>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382012584" name="TextBox 3"/>
          <p:cNvSpPr txBox="1"/>
          <p:nvPr/>
        </p:nvSpPr>
        <p:spPr bwMode="auto">
          <a:xfrm>
            <a:off x="850608" y="2413605"/>
            <a:ext cx="10091190" cy="366115"/>
          </a:xfrm>
          <a:prstGeom prst="rect">
            <a:avLst/>
          </a:prstGeom>
          <a:noFill/>
        </p:spPr>
        <p:txBody>
          <a:bodyPr wrap="square" rtlCol="0" anchor="t">
            <a:spAutoFit/>
          </a:bodyPr>
          <a:lstStyle/>
          <a:p>
            <a:pPr marL="239817" indent="-239817">
              <a:buFont typeface="Arial"/>
              <a:buChar char="–"/>
              <a:defRPr/>
            </a:pPr>
            <a:endParaRPr lang="en-US"/>
          </a:p>
        </p:txBody>
      </p:sp>
      <p:sp>
        <p:nvSpPr>
          <p:cNvPr id="590055770" name="Rectangle 9"/>
          <p:cNvSpPr/>
          <p:nvPr/>
        </p:nvSpPr>
        <p:spPr bwMode="auto">
          <a:xfrm flipH="0" flipV="0">
            <a:off x="3511230" y="2200503"/>
            <a:ext cx="1083235" cy="579217"/>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pic>
        <p:nvPicPr>
          <p:cNvPr id="924978002" name=""/>
          <p:cNvPicPr>
            <a:picLocks noChangeAspect="1"/>
          </p:cNvPicPr>
          <p:nvPr/>
        </p:nvPicPr>
        <p:blipFill>
          <a:blip r:embed="rId3"/>
          <a:stretch/>
        </p:blipFill>
        <p:spPr bwMode="auto">
          <a:xfrm flipH="0" flipV="0">
            <a:off x="1232940" y="1757589"/>
            <a:ext cx="9326525" cy="4789738"/>
          </a:xfrm>
          <a:prstGeom prst="rect">
            <a:avLst/>
          </a:prstGeom>
        </p:spPr>
      </p:pic>
      <p:cxnSp>
        <p:nvCxnSpPr>
          <p:cNvPr id="1093143814" name="Connecteur droit avec flèche 10"/>
          <p:cNvCxnSpPr>
            <a:cxnSpLocks/>
          </p:cNvCxnSpPr>
          <p:nvPr/>
        </p:nvCxnSpPr>
        <p:spPr bwMode="auto">
          <a:xfrm flipH="0" flipV="0">
            <a:off x="251785" y="3311071"/>
            <a:ext cx="890440" cy="888999"/>
          </a:xfrm>
          <a:prstGeom prst="straightConnector1">
            <a:avLst/>
          </a:prstGeom>
          <a:ln w="57150" cap="flat"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52559831" name="Title 1"/>
          <p:cNvSpPr>
            <a:spLocks noGrp="1"/>
          </p:cNvSpPr>
          <p:nvPr>
            <p:ph type="title" idx="4294967295"/>
          </p:nvPr>
        </p:nvSpPr>
        <p:spPr bwMode="auto">
          <a:xfrm flipH="0" flipV="0">
            <a:off x="850607" y="485325"/>
            <a:ext cx="9810641" cy="1214232"/>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a:defRPr/>
            </a:pPr>
            <a:r>
              <a:rPr lang="en-US" sz="4000" b="1">
                <a:solidFill>
                  <a:srgbClr val="202C41"/>
                </a:solidFill>
                <a:latin typeface="Verdana"/>
                <a:ea typeface="Verdana"/>
                <a:cs typeface="Verdana"/>
              </a:rPr>
              <a:t>Créer un jeu d’étiquettes</a:t>
            </a:r>
            <a:endParaRPr/>
          </a:p>
        </p:txBody>
      </p:sp>
      <p:cxnSp>
        <p:nvCxnSpPr>
          <p:cNvPr id="761302758" name="Straight Connector 4"/>
          <p:cNvCxnSpPr>
            <a:cxnSpLocks/>
          </p:cNvCxnSpPr>
          <p:nvPr/>
        </p:nvCxnSpPr>
        <p:spPr bwMode="auto">
          <a:xfrm>
            <a:off x="1332002" y="1394739"/>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410976476" name="TextBox 3"/>
          <p:cNvSpPr txBox="1"/>
          <p:nvPr/>
        </p:nvSpPr>
        <p:spPr bwMode="auto">
          <a:xfrm>
            <a:off x="850608" y="2413605"/>
            <a:ext cx="10091190" cy="366115"/>
          </a:xfrm>
          <a:prstGeom prst="rect">
            <a:avLst/>
          </a:prstGeom>
          <a:noFill/>
        </p:spPr>
        <p:txBody>
          <a:bodyPr wrap="square" rtlCol="0" anchor="t">
            <a:spAutoFit/>
          </a:bodyPr>
          <a:lstStyle/>
          <a:p>
            <a:pPr marL="239817" indent="-239817">
              <a:buFont typeface="Arial"/>
              <a:buChar char="–"/>
              <a:defRPr/>
            </a:pPr>
            <a:endParaRPr lang="en-US"/>
          </a:p>
        </p:txBody>
      </p:sp>
      <p:sp>
        <p:nvSpPr>
          <p:cNvPr id="1848415635" name="Rectangle 9"/>
          <p:cNvSpPr/>
          <p:nvPr/>
        </p:nvSpPr>
        <p:spPr bwMode="auto">
          <a:xfrm flipH="0" flipV="0">
            <a:off x="2918919" y="1950355"/>
            <a:ext cx="1083235" cy="579217"/>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pic>
        <p:nvPicPr>
          <p:cNvPr id="466160233" name=""/>
          <p:cNvPicPr>
            <a:picLocks noChangeAspect="1"/>
          </p:cNvPicPr>
          <p:nvPr/>
        </p:nvPicPr>
        <p:blipFill>
          <a:blip r:embed="rId3"/>
          <a:stretch/>
        </p:blipFill>
        <p:spPr bwMode="auto">
          <a:xfrm>
            <a:off x="521606" y="1699557"/>
            <a:ext cx="4400550" cy="3971925"/>
          </a:xfrm>
          <a:prstGeom prst="rect">
            <a:avLst/>
          </a:prstGeom>
        </p:spPr>
      </p:pic>
      <p:sp>
        <p:nvSpPr>
          <p:cNvPr id="76136821" name="Rectangle 9"/>
          <p:cNvSpPr/>
          <p:nvPr/>
        </p:nvSpPr>
        <p:spPr bwMode="auto">
          <a:xfrm flipH="0" flipV="0">
            <a:off x="3191062" y="2017445"/>
            <a:ext cx="1083235" cy="579217"/>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pic>
        <p:nvPicPr>
          <p:cNvPr id="1916679397" name=""/>
          <p:cNvPicPr>
            <a:picLocks noChangeAspect="1"/>
          </p:cNvPicPr>
          <p:nvPr/>
        </p:nvPicPr>
        <p:blipFill>
          <a:blip r:embed="rId4"/>
          <a:stretch/>
        </p:blipFill>
        <p:spPr bwMode="auto">
          <a:xfrm>
            <a:off x="3878489" y="3129642"/>
            <a:ext cx="7419974" cy="2619374"/>
          </a:xfrm>
          <a:prstGeom prst="rect">
            <a:avLst/>
          </a:prstGeom>
        </p:spPr>
      </p:pic>
      <p:sp>
        <p:nvSpPr>
          <p:cNvPr id="1996010326" name="Rectangle 9"/>
          <p:cNvSpPr/>
          <p:nvPr/>
        </p:nvSpPr>
        <p:spPr bwMode="auto">
          <a:xfrm flipH="0" flipV="0">
            <a:off x="5331785" y="4149721"/>
            <a:ext cx="6349999" cy="1429207"/>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860118016" name="Rectangle 9"/>
          <p:cNvSpPr/>
          <p:nvPr/>
        </p:nvSpPr>
        <p:spPr bwMode="auto">
          <a:xfrm flipH="0" flipV="0">
            <a:off x="3460537" y="4149721"/>
            <a:ext cx="1083235" cy="579217"/>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387226647" name="Title 1"/>
          <p:cNvSpPr>
            <a:spLocks noGrp="1"/>
          </p:cNvSpPr>
          <p:nvPr>
            <p:ph type="title" idx="4294967295"/>
          </p:nvPr>
        </p:nvSpPr>
        <p:spPr bwMode="auto">
          <a:xfrm>
            <a:off x="850603" y="474652"/>
            <a:ext cx="9568008" cy="918984"/>
          </a:xfrm>
          <a:prstGeom prst="rect">
            <a:avLst/>
          </a:prstGeo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defRPr/>
            </a:pPr>
            <a:r>
              <a:rPr lang="en-US" sz="4000" b="1">
                <a:solidFill>
                  <a:srgbClr val="202C41"/>
                </a:solidFill>
                <a:latin typeface="Verdana"/>
                <a:ea typeface="Verdana"/>
                <a:cs typeface="Verdana"/>
              </a:rPr>
              <a:t>Relier le jeu d’étiquettes à son layer</a:t>
            </a:r>
            <a:endParaRPr/>
          </a:p>
        </p:txBody>
      </p:sp>
      <p:cxnSp>
        <p:nvCxnSpPr>
          <p:cNvPr id="1908983695" name="Straight Connector 4"/>
          <p:cNvCxnSpPr>
            <a:cxnSpLocks/>
          </p:cNvCxnSpPr>
          <p:nvPr/>
        </p:nvCxnSpPr>
        <p:spPr bwMode="auto">
          <a:xfrm>
            <a:off x="939798" y="1393637"/>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816797480" name="TextBox 3"/>
          <p:cNvSpPr txBox="1"/>
          <p:nvPr/>
        </p:nvSpPr>
        <p:spPr bwMode="auto">
          <a:xfrm>
            <a:off x="850608" y="2413606"/>
            <a:ext cx="10091191" cy="366116"/>
          </a:xfrm>
          <a:prstGeom prst="rect">
            <a:avLst/>
          </a:prstGeom>
          <a:noFill/>
        </p:spPr>
        <p:txBody>
          <a:bodyPr wrap="square" rtlCol="0" anchor="t">
            <a:spAutoFit/>
          </a:bodyPr>
          <a:lstStyle/>
          <a:p>
            <a:pPr marL="239818" indent="-239818">
              <a:buFont typeface="Arial"/>
              <a:buChar char="–"/>
              <a:defRPr/>
            </a:pPr>
            <a:endParaRPr lang="en-US"/>
          </a:p>
        </p:txBody>
      </p:sp>
      <p:sp>
        <p:nvSpPr>
          <p:cNvPr id="115263843" name="TextBox 3"/>
          <p:cNvSpPr txBox="1"/>
          <p:nvPr/>
        </p:nvSpPr>
        <p:spPr bwMode="auto">
          <a:xfrm flipH="0" flipV="0">
            <a:off x="850608" y="2413605"/>
            <a:ext cx="6047725" cy="716636"/>
          </a:xfrm>
          <a:prstGeom prst="rect">
            <a:avLst/>
          </a:prstGeom>
          <a:noFill/>
        </p:spPr>
        <p:txBody>
          <a:bodyPr wrap="square" rtlCol="0" anchor="t">
            <a:spAutoFit/>
          </a:bodyPr>
          <a:lstStyle/>
          <a:p>
            <a:pPr>
              <a:lnSpc>
                <a:spcPct val="114999"/>
              </a:lnSpc>
              <a:defRPr/>
            </a:pPr>
            <a:r>
              <a:rPr lang="fr-FR" sz="2000" b="0" i="0" u="none" strike="noStrike" cap="none" spc="0">
                <a:solidFill>
                  <a:schemeClr val="tx1"/>
                </a:solidFill>
                <a:latin typeface="Verdana"/>
                <a:ea typeface="Verdana"/>
                <a:cs typeface="Verdana"/>
              </a:rPr>
              <a:t>   </a:t>
            </a:r>
            <a:endParaRPr sz="2000" b="0" i="0" u="none" strike="noStrike" cap="none" spc="0">
              <a:solidFill>
                <a:schemeClr val="tx1"/>
              </a:solidFill>
              <a:latin typeface="Times New Roman"/>
              <a:cs typeface="Times New Roman"/>
            </a:endParaRPr>
          </a:p>
          <a:p>
            <a:pPr marL="239818" indent="-239818">
              <a:buFont typeface="Arial"/>
              <a:buChar char="–"/>
              <a:defRPr/>
            </a:pPr>
            <a:endParaRPr lang="en-US">
              <a:solidFill>
                <a:schemeClr val="tx1"/>
              </a:solidFill>
            </a:endParaRPr>
          </a:p>
        </p:txBody>
      </p:sp>
      <p:pic>
        <p:nvPicPr>
          <p:cNvPr id="1179374504" name=""/>
          <p:cNvPicPr>
            <a:picLocks noChangeAspect="1"/>
          </p:cNvPicPr>
          <p:nvPr/>
        </p:nvPicPr>
        <p:blipFill>
          <a:blip r:embed="rId3"/>
          <a:stretch/>
        </p:blipFill>
        <p:spPr bwMode="auto">
          <a:xfrm>
            <a:off x="939797" y="1677267"/>
            <a:ext cx="5019674" cy="4400550"/>
          </a:xfrm>
          <a:prstGeom prst="rect">
            <a:avLst/>
          </a:prstGeom>
        </p:spPr>
      </p:pic>
      <p:sp>
        <p:nvSpPr>
          <p:cNvPr id="1473748493" name="Rectangle 9"/>
          <p:cNvSpPr/>
          <p:nvPr/>
        </p:nvSpPr>
        <p:spPr bwMode="auto">
          <a:xfrm flipH="0" flipV="0">
            <a:off x="4926812" y="1677267"/>
            <a:ext cx="1083235" cy="579217"/>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487435641" name="Rectangle 9"/>
          <p:cNvSpPr/>
          <p:nvPr/>
        </p:nvSpPr>
        <p:spPr bwMode="auto">
          <a:xfrm flipH="0" flipV="0">
            <a:off x="2292978" y="4761552"/>
            <a:ext cx="2154342" cy="794696"/>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pic>
        <p:nvPicPr>
          <p:cNvPr id="484180122" name=""/>
          <p:cNvPicPr>
            <a:picLocks noChangeAspect="1"/>
          </p:cNvPicPr>
          <p:nvPr/>
        </p:nvPicPr>
        <p:blipFill>
          <a:blip r:embed="rId4"/>
          <a:stretch/>
        </p:blipFill>
        <p:spPr bwMode="auto">
          <a:xfrm>
            <a:off x="6440714" y="4807856"/>
            <a:ext cx="5391149" cy="809624"/>
          </a:xfrm>
          <a:prstGeom prst="rect">
            <a:avLst/>
          </a:prstGeom>
        </p:spPr>
      </p:pic>
      <p:sp>
        <p:nvSpPr>
          <p:cNvPr id="1161032445" name="Rectangle 9"/>
          <p:cNvSpPr/>
          <p:nvPr/>
        </p:nvSpPr>
        <p:spPr bwMode="auto">
          <a:xfrm flipH="0" flipV="0">
            <a:off x="6440714" y="4761552"/>
            <a:ext cx="5150356" cy="794695"/>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40662900" name="Title 1"/>
          <p:cNvSpPr>
            <a:spLocks noGrp="1"/>
          </p:cNvSpPr>
          <p:nvPr>
            <p:ph type="title" idx="4294967295"/>
          </p:nvPr>
        </p:nvSpPr>
        <p:spPr bwMode="auto">
          <a:xfrm>
            <a:off x="850604" y="1064296"/>
            <a:ext cx="9568008" cy="918984"/>
          </a:xfrm>
          <a:prstGeom prst="rect">
            <a:avLst/>
          </a:prstGeo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defRPr/>
            </a:pPr>
            <a:r>
              <a:rPr lang="en-US" sz="4000" b="1">
                <a:solidFill>
                  <a:srgbClr val="202C41"/>
                </a:solidFill>
                <a:latin typeface="Verdana"/>
                <a:ea typeface="Verdana"/>
                <a:cs typeface="Verdana"/>
              </a:rPr>
              <a:t>Créer un nouveau projet</a:t>
            </a:r>
            <a:endParaRPr/>
          </a:p>
        </p:txBody>
      </p:sp>
      <p:cxnSp>
        <p:nvCxnSpPr>
          <p:cNvPr id="1429252530" name="Straight Connector 4"/>
          <p:cNvCxnSpPr>
            <a:cxnSpLocks/>
          </p:cNvCxnSpPr>
          <p:nvPr/>
        </p:nvCxnSpPr>
        <p:spPr bwMode="auto">
          <a:xfrm>
            <a:off x="939798" y="2161809"/>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165726295" name="TextBox 3"/>
          <p:cNvSpPr txBox="1"/>
          <p:nvPr/>
        </p:nvSpPr>
        <p:spPr bwMode="auto">
          <a:xfrm>
            <a:off x="850608" y="2413606"/>
            <a:ext cx="10091191" cy="366116"/>
          </a:xfrm>
          <a:prstGeom prst="rect">
            <a:avLst/>
          </a:prstGeom>
          <a:noFill/>
        </p:spPr>
        <p:txBody>
          <a:bodyPr wrap="square" rtlCol="0" anchor="t">
            <a:spAutoFit/>
          </a:bodyPr>
          <a:lstStyle/>
          <a:p>
            <a:pPr marL="239818" indent="-239818">
              <a:buFont typeface="Arial"/>
              <a:buChar char="–"/>
              <a:defRPr/>
            </a:pPr>
            <a:endParaRPr lang="en-US"/>
          </a:p>
        </p:txBody>
      </p:sp>
      <p:sp>
        <p:nvSpPr>
          <p:cNvPr id="914856682" name="TextBox 3"/>
          <p:cNvSpPr txBox="1"/>
          <p:nvPr/>
        </p:nvSpPr>
        <p:spPr bwMode="auto">
          <a:xfrm flipH="0" flipV="0">
            <a:off x="850608" y="2413605"/>
            <a:ext cx="6047725" cy="716636"/>
          </a:xfrm>
          <a:prstGeom prst="rect">
            <a:avLst/>
          </a:prstGeom>
          <a:noFill/>
        </p:spPr>
        <p:txBody>
          <a:bodyPr wrap="square" rtlCol="0" anchor="t">
            <a:spAutoFit/>
          </a:bodyPr>
          <a:lstStyle/>
          <a:p>
            <a:pPr>
              <a:lnSpc>
                <a:spcPct val="114999"/>
              </a:lnSpc>
              <a:defRPr/>
            </a:pPr>
            <a:r>
              <a:rPr lang="fr-FR" sz="2000" b="0" i="0" u="none" strike="noStrike" cap="none" spc="0">
                <a:solidFill>
                  <a:schemeClr val="tx1"/>
                </a:solidFill>
                <a:latin typeface="Verdana"/>
                <a:ea typeface="Verdana"/>
                <a:cs typeface="Verdana"/>
              </a:rPr>
              <a:t>   </a:t>
            </a:r>
            <a:endParaRPr sz="2000" b="0" i="0" u="none" strike="noStrike" cap="none" spc="0">
              <a:solidFill>
                <a:schemeClr val="tx1"/>
              </a:solidFill>
              <a:latin typeface="Times New Roman"/>
              <a:cs typeface="Times New Roman"/>
            </a:endParaRPr>
          </a:p>
          <a:p>
            <a:pPr marL="239818" indent="-239818">
              <a:buFont typeface="Arial"/>
              <a:buChar char="–"/>
              <a:defRPr/>
            </a:pPr>
            <a:endParaRPr lang="en-US">
              <a:solidFill>
                <a:schemeClr val="tx1"/>
              </a:solidFill>
            </a:endParaRPr>
          </a:p>
        </p:txBody>
      </p:sp>
      <p:grpSp>
        <p:nvGrpSpPr>
          <p:cNvPr id="2016080654" name="Groupe 4"/>
          <p:cNvGrpSpPr/>
          <p:nvPr/>
        </p:nvGrpSpPr>
        <p:grpSpPr bwMode="auto">
          <a:xfrm flipH="0" flipV="0">
            <a:off x="183703" y="2341052"/>
            <a:ext cx="2795256" cy="1442212"/>
            <a:chOff x="0" y="0"/>
            <a:chExt cx="2795256" cy="1442212"/>
          </a:xfrm>
        </p:grpSpPr>
        <p:pic>
          <p:nvPicPr>
            <p:cNvPr id="1879354856" name="Image 8"/>
            <p:cNvPicPr>
              <a:picLocks noChangeAspect="1"/>
            </p:cNvPicPr>
            <p:nvPr/>
          </p:nvPicPr>
          <p:blipFill>
            <a:blip r:embed="rId3"/>
            <a:stretch/>
          </p:blipFill>
          <p:spPr bwMode="auto">
            <a:xfrm>
              <a:off x="1" y="656453"/>
              <a:ext cx="2795254" cy="785757"/>
            </a:xfrm>
            <a:prstGeom prst="rect">
              <a:avLst/>
            </a:prstGeom>
          </p:spPr>
        </p:pic>
        <p:sp>
          <p:nvSpPr>
            <p:cNvPr id="1346138290" name="ZoneTexte 1"/>
            <p:cNvSpPr txBox="1"/>
            <p:nvPr/>
          </p:nvSpPr>
          <p:spPr bwMode="auto">
            <a:xfrm>
              <a:off x="0" y="0"/>
              <a:ext cx="995939" cy="457560"/>
            </a:xfrm>
            <a:prstGeom prst="rect">
              <a:avLst/>
            </a:prstGeom>
            <a:noFill/>
          </p:spPr>
          <p:txBody>
            <a:bodyPr wrap="square" rtlCol="0">
              <a:spAutoFit/>
            </a:bodyPr>
            <a:lstStyle/>
            <a:p>
              <a:pPr>
                <a:defRPr/>
              </a:pPr>
              <a:r>
                <a:rPr lang="it-IT" sz="2400" b="1">
                  <a:solidFill>
                    <a:schemeClr val="tx2">
                      <a:lumMod val="50000"/>
                    </a:schemeClr>
                  </a:solidFill>
                </a:rPr>
                <a:t>1.</a:t>
              </a:r>
              <a:endParaRPr lang="fr-FR" sz="2400" b="1">
                <a:solidFill>
                  <a:schemeClr val="tx2">
                    <a:lumMod val="50000"/>
                  </a:schemeClr>
                </a:solidFill>
              </a:endParaRPr>
            </a:p>
          </p:txBody>
        </p:sp>
      </p:grpSp>
      <p:pic>
        <p:nvPicPr>
          <p:cNvPr id="1493168633" name="Image 11" descr="Une image contenant texte, logiciel, Page web, nombre&#10;&#10;Description générée automatiquement"/>
          <p:cNvPicPr>
            <a:picLocks noChangeAspect="1"/>
          </p:cNvPicPr>
          <p:nvPr/>
        </p:nvPicPr>
        <p:blipFill>
          <a:blip r:embed="rId4"/>
          <a:stretch/>
        </p:blipFill>
        <p:spPr bwMode="auto">
          <a:xfrm flipH="0" flipV="0">
            <a:off x="3168181" y="1864468"/>
            <a:ext cx="8830081" cy="4417978"/>
          </a:xfrm>
          <a:prstGeom prst="rect">
            <a:avLst/>
          </a:prstGeom>
        </p:spPr>
      </p:pic>
      <p:sp>
        <p:nvSpPr>
          <p:cNvPr id="718484821" name="Rectangle 16"/>
          <p:cNvSpPr/>
          <p:nvPr/>
        </p:nvSpPr>
        <p:spPr bwMode="auto">
          <a:xfrm flipH="0" flipV="0">
            <a:off x="3613384" y="2161809"/>
            <a:ext cx="685072" cy="409970"/>
          </a:xfrm>
          <a:prstGeom prst="rect">
            <a:avLst/>
          </a:prstGeom>
          <a:solidFill>
            <a:schemeClr val="accent1">
              <a:alpha val="0"/>
            </a:schemeClr>
          </a:solidFill>
          <a:ln w="76200" cap="flat" cmpd="sng" algn="ctr">
            <a:solidFill>
              <a:srgbClr val="00B0F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defRPr/>
            </a:pPr>
            <a:endParaRPr lang="fr-FR"/>
          </a:p>
        </p:txBody>
      </p:sp>
      <p:sp>
        <p:nvSpPr>
          <p:cNvPr id="1998568521" name="ZoneTexte 2"/>
          <p:cNvSpPr txBox="1"/>
          <p:nvPr/>
        </p:nvSpPr>
        <p:spPr bwMode="auto">
          <a:xfrm flipH="0" flipV="0">
            <a:off x="2502382" y="2019368"/>
            <a:ext cx="665798" cy="457560"/>
          </a:xfrm>
          <a:prstGeom prst="rect">
            <a:avLst/>
          </a:prstGeom>
          <a:noFill/>
        </p:spPr>
        <p:txBody>
          <a:bodyPr wrap="square" rtlCol="0">
            <a:spAutoFit/>
          </a:bodyPr>
          <a:lstStyle/>
          <a:p>
            <a:pPr>
              <a:defRPr/>
            </a:pPr>
            <a:r>
              <a:rPr lang="it-IT" sz="2400" b="1">
                <a:solidFill>
                  <a:schemeClr val="tx2">
                    <a:lumMod val="50000"/>
                  </a:schemeClr>
                </a:solidFill>
              </a:rPr>
              <a:t>2.</a:t>
            </a:r>
            <a:endParaRPr lang="fr-FR" sz="2400" b="1">
              <a:solidFill>
                <a:schemeClr val="tx2">
                  <a:lumMod val="50000"/>
                </a:schemeClr>
              </a:solidFil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3515510" name="Title 1"/>
          <p:cNvSpPr>
            <a:spLocks noGrp="1"/>
          </p:cNvSpPr>
          <p:nvPr>
            <p:ph type="title" idx="4294967295"/>
          </p:nvPr>
        </p:nvSpPr>
        <p:spPr bwMode="auto">
          <a:xfrm>
            <a:off x="850604" y="1064296"/>
            <a:ext cx="9568008" cy="918984"/>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a:defRPr/>
            </a:pPr>
            <a:r>
              <a:rPr lang="en-US" sz="4000" b="1">
                <a:solidFill>
                  <a:srgbClr val="202C41"/>
                </a:solidFill>
                <a:latin typeface="Verdana"/>
                <a:ea typeface="Verdana"/>
                <a:cs typeface="Verdana"/>
              </a:rPr>
              <a:t>Importer son corpus</a:t>
            </a:r>
            <a:endParaRPr/>
          </a:p>
        </p:txBody>
      </p:sp>
      <p:cxnSp>
        <p:nvCxnSpPr>
          <p:cNvPr id="762816834" name="Straight Connector 4"/>
          <p:cNvCxnSpPr>
            <a:cxnSpLocks/>
          </p:cNvCxnSpPr>
          <p:nvPr/>
        </p:nvCxnSpPr>
        <p:spPr bwMode="auto">
          <a:xfrm>
            <a:off x="939798" y="2161809"/>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714583906" name="TextBox 3"/>
          <p:cNvSpPr txBox="1"/>
          <p:nvPr/>
        </p:nvSpPr>
        <p:spPr bwMode="auto">
          <a:xfrm>
            <a:off x="850608" y="2413606"/>
            <a:ext cx="10091191" cy="366116"/>
          </a:xfrm>
          <a:prstGeom prst="rect">
            <a:avLst/>
          </a:prstGeom>
          <a:noFill/>
        </p:spPr>
        <p:txBody>
          <a:bodyPr wrap="square" rtlCol="0" anchor="t">
            <a:spAutoFit/>
          </a:bodyPr>
          <a:lstStyle/>
          <a:p>
            <a:pPr marL="239818" indent="-239818">
              <a:buFont typeface="Arial"/>
              <a:buChar char="–"/>
              <a:defRPr/>
            </a:pPr>
            <a:endParaRPr lang="en-US"/>
          </a:p>
        </p:txBody>
      </p:sp>
      <p:sp>
        <p:nvSpPr>
          <p:cNvPr id="1001750694" name="TextBox 3"/>
          <p:cNvSpPr txBox="1"/>
          <p:nvPr/>
        </p:nvSpPr>
        <p:spPr bwMode="auto">
          <a:xfrm flipH="0" flipV="0">
            <a:off x="850608" y="2413605"/>
            <a:ext cx="6047725" cy="716636"/>
          </a:xfrm>
          <a:prstGeom prst="rect">
            <a:avLst/>
          </a:prstGeom>
          <a:noFill/>
        </p:spPr>
        <p:txBody>
          <a:bodyPr wrap="square" rtlCol="0" anchor="t">
            <a:spAutoFit/>
          </a:bodyPr>
          <a:lstStyle/>
          <a:p>
            <a:pPr>
              <a:lnSpc>
                <a:spcPct val="114999"/>
              </a:lnSpc>
              <a:defRPr/>
            </a:pPr>
            <a:r>
              <a:rPr lang="fr-FR" sz="2000" b="0" i="0" u="none" strike="noStrike" cap="none" spc="0">
                <a:solidFill>
                  <a:schemeClr val="tx1"/>
                </a:solidFill>
                <a:latin typeface="Verdana"/>
                <a:ea typeface="Verdana"/>
                <a:cs typeface="Verdana"/>
              </a:rPr>
              <a:t>   </a:t>
            </a:r>
            <a:endParaRPr sz="2000" b="0" i="0" u="none" strike="noStrike" cap="none" spc="0">
              <a:solidFill>
                <a:schemeClr val="tx1"/>
              </a:solidFill>
              <a:latin typeface="Times New Roman"/>
              <a:cs typeface="Times New Roman"/>
            </a:endParaRPr>
          </a:p>
          <a:p>
            <a:pPr marL="239818" indent="-239818">
              <a:buFont typeface="Arial"/>
              <a:buChar char="–"/>
              <a:defRPr/>
            </a:pPr>
            <a:endParaRPr lang="en-US">
              <a:solidFill>
                <a:schemeClr val="tx1"/>
              </a:solidFill>
            </a:endParaRPr>
          </a:p>
        </p:txBody>
      </p:sp>
      <p:pic>
        <p:nvPicPr>
          <p:cNvPr id="762586274" name="Image 8" descr="Une image contenant texte, capture d’écran, logiciel, Page web&#10;&#10;Description générée automatiquement"/>
          <p:cNvPicPr>
            <a:picLocks noChangeAspect="1"/>
          </p:cNvPicPr>
          <p:nvPr/>
        </p:nvPicPr>
        <p:blipFill>
          <a:blip r:embed="rId3"/>
          <a:stretch/>
        </p:blipFill>
        <p:spPr bwMode="auto">
          <a:xfrm flipH="0" flipV="0">
            <a:off x="1996882" y="1720236"/>
            <a:ext cx="9802901" cy="4742347"/>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36511687" name="Title 1"/>
          <p:cNvSpPr>
            <a:spLocks noGrp="1"/>
          </p:cNvSpPr>
          <p:nvPr>
            <p:ph type="title" idx="4294967295"/>
          </p:nvPr>
        </p:nvSpPr>
        <p:spPr bwMode="auto">
          <a:xfrm>
            <a:off x="850604" y="1064296"/>
            <a:ext cx="9568008" cy="918984"/>
          </a:xfrm>
          <a:prstGeom prst="rect">
            <a:avLst/>
          </a:prstGeom>
        </p:spPr>
        <p:txBody>
          <a:bodyPr vertOverflow="overflow" horzOverflow="overflow" vert="horz" wrap="square" lIns="91440" tIns="45720" rIns="91440" bIns="45720" numCol="1" spcCol="0" rtlCol="0" fromWordArt="0" anchor="t" anchorCtr="0" forceAA="0" upright="0" compatLnSpc="0">
            <a:normAutofit fontScale="90000" lnSpcReduction="2000"/>
          </a:bodyPr>
          <a:lstStyle/>
          <a:p>
            <a:pPr>
              <a:defRPr/>
            </a:pPr>
            <a:r>
              <a:rPr lang="en-US" sz="4000" b="1">
                <a:solidFill>
                  <a:srgbClr val="202C41"/>
                </a:solidFill>
                <a:latin typeface="Verdana"/>
                <a:ea typeface="Verdana"/>
                <a:cs typeface="Verdana"/>
              </a:rPr>
              <a:t>Bien choisir le format d’importation</a:t>
            </a:r>
            <a:endParaRPr/>
          </a:p>
        </p:txBody>
      </p:sp>
      <p:cxnSp>
        <p:nvCxnSpPr>
          <p:cNvPr id="1492192215" name="Straight Connector 4"/>
          <p:cNvCxnSpPr>
            <a:cxnSpLocks/>
          </p:cNvCxnSpPr>
          <p:nvPr/>
        </p:nvCxnSpPr>
        <p:spPr bwMode="auto">
          <a:xfrm>
            <a:off x="939798" y="2161809"/>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710359527" name="TextBox 3"/>
          <p:cNvSpPr txBox="1"/>
          <p:nvPr/>
        </p:nvSpPr>
        <p:spPr bwMode="auto">
          <a:xfrm>
            <a:off x="850608" y="2413606"/>
            <a:ext cx="10091191" cy="366116"/>
          </a:xfrm>
          <a:prstGeom prst="rect">
            <a:avLst/>
          </a:prstGeom>
          <a:noFill/>
        </p:spPr>
        <p:txBody>
          <a:bodyPr wrap="square" rtlCol="0" anchor="t">
            <a:spAutoFit/>
          </a:bodyPr>
          <a:lstStyle/>
          <a:p>
            <a:pPr marL="239818" indent="-239818">
              <a:buFont typeface="Arial"/>
              <a:buChar char="–"/>
              <a:defRPr/>
            </a:pPr>
            <a:endParaRPr lang="en-US"/>
          </a:p>
        </p:txBody>
      </p:sp>
      <p:sp>
        <p:nvSpPr>
          <p:cNvPr id="990946412" name="TextBox 3"/>
          <p:cNvSpPr txBox="1"/>
          <p:nvPr/>
        </p:nvSpPr>
        <p:spPr bwMode="auto">
          <a:xfrm flipH="0" flipV="0">
            <a:off x="850608" y="2413605"/>
            <a:ext cx="6047725" cy="716636"/>
          </a:xfrm>
          <a:prstGeom prst="rect">
            <a:avLst/>
          </a:prstGeom>
          <a:noFill/>
        </p:spPr>
        <p:txBody>
          <a:bodyPr wrap="square" rtlCol="0" anchor="t">
            <a:spAutoFit/>
          </a:bodyPr>
          <a:lstStyle/>
          <a:p>
            <a:pPr>
              <a:lnSpc>
                <a:spcPct val="114999"/>
              </a:lnSpc>
              <a:defRPr/>
            </a:pPr>
            <a:r>
              <a:rPr lang="fr-FR" sz="2000" b="0" i="0" u="none" strike="noStrike" cap="none" spc="0">
                <a:solidFill>
                  <a:schemeClr val="tx1"/>
                </a:solidFill>
                <a:latin typeface="Verdana"/>
                <a:ea typeface="Verdana"/>
                <a:cs typeface="Verdana"/>
              </a:rPr>
              <a:t>   </a:t>
            </a:r>
            <a:endParaRPr sz="2000" b="0" i="0" u="none" strike="noStrike" cap="none" spc="0">
              <a:solidFill>
                <a:schemeClr val="tx1"/>
              </a:solidFill>
              <a:latin typeface="Times New Roman"/>
              <a:cs typeface="Times New Roman"/>
            </a:endParaRPr>
          </a:p>
          <a:p>
            <a:pPr marL="239818" indent="-239818">
              <a:buFont typeface="Arial"/>
              <a:buChar char="–"/>
              <a:defRPr/>
            </a:pPr>
            <a:endParaRPr lang="en-US">
              <a:solidFill>
                <a:schemeClr val="tx1"/>
              </a:solidFill>
            </a:endParaRPr>
          </a:p>
        </p:txBody>
      </p:sp>
      <p:pic>
        <p:nvPicPr>
          <p:cNvPr id="855919033" name="Image 7"/>
          <p:cNvPicPr>
            <a:picLocks noChangeAspect="1"/>
          </p:cNvPicPr>
          <p:nvPr/>
        </p:nvPicPr>
        <p:blipFill>
          <a:blip r:embed="rId3"/>
          <a:srcRect l="0" t="1629" r="947" b="0"/>
          <a:stretch/>
        </p:blipFill>
        <p:spPr bwMode="auto">
          <a:xfrm flipH="0" flipV="0">
            <a:off x="850603" y="2341446"/>
            <a:ext cx="5737452" cy="4229978"/>
          </a:xfrm>
          <a:prstGeom prst="rect">
            <a:avLst/>
          </a:prstGeom>
        </p:spPr>
      </p:pic>
      <p:sp>
        <p:nvSpPr>
          <p:cNvPr id="932456280" name=""/>
          <p:cNvSpPr txBox="1"/>
          <p:nvPr/>
        </p:nvSpPr>
        <p:spPr bwMode="auto">
          <a:xfrm flipH="0" flipV="0">
            <a:off x="6898332" y="1773702"/>
            <a:ext cx="3166168" cy="43589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305908" indent="-305908" algn="l">
              <a:buFont typeface="Wingdings"/>
              <a:buChar char="Ø"/>
              <a:defRPr/>
            </a:pPr>
            <a:r>
              <a:rPr lang="it-IT" sz="2000">
                <a:latin typeface="Verdana"/>
                <a:ea typeface="Verdana"/>
                <a:cs typeface="Verdana"/>
              </a:rPr>
              <a:t>CoNLL</a:t>
            </a:r>
            <a:r>
              <a:rPr lang="it-IT" sz="2000">
                <a:latin typeface="Verdana"/>
                <a:ea typeface="Verdana"/>
                <a:cs typeface="Verdana"/>
              </a:rPr>
              <a:t> – format d’</a:t>
            </a:r>
            <a:r>
              <a:rPr lang="it-IT" sz="2000">
                <a:latin typeface="Verdana"/>
                <a:ea typeface="Verdana"/>
                <a:cs typeface="Verdana"/>
              </a:rPr>
              <a:t>analyse</a:t>
            </a:r>
            <a:r>
              <a:rPr lang="it-IT" sz="2000">
                <a:latin typeface="Verdana"/>
                <a:ea typeface="Verdana"/>
                <a:cs typeface="Verdana"/>
              </a:rPr>
              <a:t> </a:t>
            </a:r>
            <a:r>
              <a:rPr lang="it-IT" sz="2000">
                <a:latin typeface="Verdana"/>
                <a:ea typeface="Verdana"/>
                <a:cs typeface="Verdana"/>
              </a:rPr>
              <a:t>morphosyntaxique</a:t>
            </a:r>
            <a:endParaRPr lang="it-IT" sz="2000">
              <a:latin typeface="Verdana"/>
              <a:ea typeface="Verdana"/>
              <a:cs typeface="Verdana"/>
            </a:endParaRPr>
          </a:p>
          <a:p>
            <a:pPr algn="l">
              <a:defRPr/>
            </a:pPr>
            <a:endParaRPr lang="it-IT" sz="2000">
              <a:latin typeface="Verdana"/>
              <a:cs typeface="Verdana"/>
            </a:endParaRPr>
          </a:p>
          <a:p>
            <a:pPr marL="305908" indent="-305908" algn="l">
              <a:buFont typeface="Wingdings"/>
              <a:buChar char="Ø"/>
              <a:defRPr/>
            </a:pPr>
            <a:r>
              <a:rPr lang="it-IT" sz="2000" b="1">
                <a:latin typeface="Verdana"/>
                <a:ea typeface="Verdana"/>
                <a:cs typeface="Verdana"/>
              </a:rPr>
              <a:t>Plain</a:t>
            </a:r>
            <a:r>
              <a:rPr lang="it-IT" sz="2000" b="1">
                <a:latin typeface="Verdana"/>
                <a:ea typeface="Verdana"/>
                <a:cs typeface="Verdana"/>
              </a:rPr>
              <a:t> text </a:t>
            </a:r>
            <a:r>
              <a:rPr lang="it-IT" sz="2000">
                <a:latin typeface="Verdana"/>
                <a:ea typeface="Verdana"/>
                <a:cs typeface="Verdana"/>
              </a:rPr>
              <a:t>- .</a:t>
            </a:r>
            <a:r>
              <a:rPr lang="it-IT" sz="2000">
                <a:latin typeface="Verdana"/>
                <a:ea typeface="Verdana"/>
                <a:cs typeface="Verdana"/>
              </a:rPr>
              <a:t>txt</a:t>
            </a:r>
            <a:r>
              <a:rPr lang="it-IT" sz="2000">
                <a:latin typeface="Verdana"/>
                <a:ea typeface="Verdana"/>
                <a:cs typeface="Verdana"/>
              </a:rPr>
              <a:t> en utf-8 PAS DE FORMAT WORD</a:t>
            </a:r>
            <a:endParaRPr lang="it-IT" sz="2000">
              <a:latin typeface="Verdana"/>
              <a:ea typeface="Verdana"/>
              <a:cs typeface="Verdana"/>
            </a:endParaRPr>
          </a:p>
          <a:p>
            <a:pPr marL="305908" indent="-305908" algn="l">
              <a:buFont typeface="Wingdings"/>
              <a:buChar char="Ø"/>
              <a:defRPr/>
            </a:pPr>
            <a:endParaRPr sz="2000">
              <a:latin typeface="Verdana"/>
              <a:cs typeface="Verdana"/>
            </a:endParaRPr>
          </a:p>
          <a:p>
            <a:pPr marL="305908" indent="-305908" algn="l">
              <a:buFont typeface="Wingdings"/>
              <a:buChar char="Ø"/>
              <a:defRPr/>
            </a:pPr>
            <a:r>
              <a:rPr lang="it-IT" sz="2000" b="1">
                <a:latin typeface="Verdana"/>
                <a:ea typeface="Verdana"/>
                <a:cs typeface="Verdana"/>
              </a:rPr>
              <a:t>TEI P5 XML (</a:t>
            </a:r>
            <a:r>
              <a:rPr lang="it-IT" sz="2000" b="1">
                <a:latin typeface="Verdana"/>
                <a:ea typeface="Verdana"/>
                <a:cs typeface="Verdana"/>
              </a:rPr>
              <a:t>experimental</a:t>
            </a:r>
            <a:r>
              <a:rPr lang="it-IT" sz="2000" b="1">
                <a:latin typeface="Verdana"/>
                <a:ea typeface="Verdana"/>
                <a:cs typeface="Verdana"/>
              </a:rPr>
              <a:t>) – </a:t>
            </a:r>
            <a:r>
              <a:rPr lang="it-IT" sz="2000">
                <a:latin typeface="Verdana"/>
                <a:ea typeface="Verdana"/>
                <a:cs typeface="Verdana"/>
              </a:rPr>
              <a:t>format XML</a:t>
            </a:r>
            <a:endParaRPr lang="it-IT" sz="2000">
              <a:latin typeface="Verdana"/>
              <a:ea typeface="Verdana"/>
              <a:cs typeface="Verdana"/>
            </a:endParaRPr>
          </a:p>
          <a:p>
            <a:pPr marL="305908" indent="-305908" algn="l">
              <a:buFont typeface="Wingdings"/>
              <a:buChar char="Ø"/>
              <a:defRPr/>
            </a:pPr>
            <a:endParaRPr lang="it-IT" sz="2000">
              <a:latin typeface="Verdana"/>
              <a:ea typeface="Verdana"/>
              <a:cs typeface="Verdana"/>
            </a:endParaRPr>
          </a:p>
          <a:p>
            <a:pPr marL="305908" indent="-305908" algn="l">
              <a:buFont typeface="Wingdings"/>
              <a:buChar char="Ø"/>
              <a:defRPr/>
            </a:pPr>
            <a:r>
              <a:rPr lang="it-IT" sz="2000">
                <a:latin typeface="Verdana"/>
                <a:ea typeface="Verdana"/>
                <a:cs typeface="Verdana"/>
              </a:rPr>
              <a:t>WebAnno</a:t>
            </a:r>
            <a:r>
              <a:rPr lang="it-IT" sz="2000">
                <a:latin typeface="Verdana"/>
                <a:ea typeface="Verdana"/>
                <a:cs typeface="Verdana"/>
              </a:rPr>
              <a:t> TSV </a:t>
            </a:r>
            <a:r>
              <a:rPr lang="it-IT" sz="2000">
                <a:latin typeface="Verdana"/>
                <a:ea typeface="Verdana"/>
                <a:cs typeface="Verdana"/>
              </a:rPr>
              <a:t>v.3.3 (Atilf)</a:t>
            </a:r>
            <a:endParaRPr lang="it-IT" sz="2000">
              <a:latin typeface="Verdana"/>
              <a:ea typeface="Verdana"/>
              <a:cs typeface="Verdana"/>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291030039" name="Title 1"/>
          <p:cNvSpPr>
            <a:spLocks noGrp="1"/>
          </p:cNvSpPr>
          <p:nvPr>
            <p:ph type="title" idx="4294967295"/>
          </p:nvPr>
        </p:nvSpPr>
        <p:spPr bwMode="auto">
          <a:xfrm>
            <a:off x="850605" y="1064297"/>
            <a:ext cx="9568008" cy="918985"/>
          </a:xfrm>
          <a:prstGeom prst="rect">
            <a:avLst/>
          </a:prstGeom>
        </p:spPr>
        <p:txBody>
          <a:bodyPr vertOverflow="overflow" horzOverflow="overflow" vert="horz" wrap="square" lIns="91440" tIns="45720" rIns="91440" bIns="45720" numCol="1" spcCol="0" rtlCol="0" fromWordArt="0" anchor="t" anchorCtr="0" forceAA="0" upright="0" compatLnSpc="0">
            <a:normAutofit/>
          </a:bodyPr>
          <a:lstStyle/>
          <a:p>
            <a:pPr>
              <a:defRPr/>
            </a:pPr>
            <a:r>
              <a:rPr lang="en-US" sz="4000" b="1">
                <a:solidFill>
                  <a:srgbClr val="202C41"/>
                </a:solidFill>
                <a:latin typeface="Verdana"/>
                <a:ea typeface="Verdana"/>
                <a:cs typeface="Verdana"/>
              </a:rPr>
              <a:t>Remerciements</a:t>
            </a:r>
            <a:endParaRPr/>
          </a:p>
        </p:txBody>
      </p:sp>
      <p:cxnSp>
        <p:nvCxnSpPr>
          <p:cNvPr id="1631320169" name="Straight Connector 4"/>
          <p:cNvCxnSpPr>
            <a:cxnSpLocks/>
          </p:cNvCxnSpPr>
          <p:nvPr/>
        </p:nvCxnSpPr>
        <p:spPr bwMode="auto">
          <a:xfrm>
            <a:off x="939798" y="2161809"/>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690767217" name="TextBox 3"/>
          <p:cNvSpPr txBox="1"/>
          <p:nvPr/>
        </p:nvSpPr>
        <p:spPr bwMode="auto">
          <a:xfrm>
            <a:off x="850608" y="2413607"/>
            <a:ext cx="10091192" cy="366117"/>
          </a:xfrm>
          <a:prstGeom prst="rect">
            <a:avLst/>
          </a:prstGeom>
          <a:noFill/>
        </p:spPr>
        <p:txBody>
          <a:bodyPr wrap="square" rtlCol="0" anchor="t">
            <a:spAutoFit/>
          </a:bodyPr>
          <a:lstStyle/>
          <a:p>
            <a:pPr marL="239819" indent="-239819">
              <a:buFont typeface="Arial"/>
              <a:buChar char="–"/>
              <a:defRPr/>
            </a:pPr>
            <a:endParaRPr lang="en-US"/>
          </a:p>
        </p:txBody>
      </p:sp>
      <p:sp>
        <p:nvSpPr>
          <p:cNvPr id="2014323626" name="TextBox 3"/>
          <p:cNvSpPr txBox="1"/>
          <p:nvPr/>
        </p:nvSpPr>
        <p:spPr bwMode="auto">
          <a:xfrm flipH="0" flipV="0">
            <a:off x="843226" y="2649172"/>
            <a:ext cx="9583125" cy="2194901"/>
          </a:xfrm>
          <a:prstGeom prst="rect">
            <a:avLst/>
          </a:prstGeom>
          <a:noFill/>
        </p:spPr>
        <p:txBody>
          <a:bodyPr wrap="square" rtlCol="0" anchor="t">
            <a:spAutoFit/>
          </a:bodyPr>
          <a:lstStyle/>
          <a:p>
            <a:pPr algn="just">
              <a:lnSpc>
                <a:spcPct val="114999"/>
              </a:lnSpc>
              <a:defRPr/>
            </a:pPr>
            <a:r>
              <a:rPr lang="fr-FR" sz="2000" b="0" i="0" u="none" strike="noStrike" cap="none" spc="0">
                <a:solidFill>
                  <a:schemeClr val="tx1"/>
                </a:solidFill>
                <a:latin typeface="Verdana"/>
                <a:ea typeface="Verdana"/>
                <a:cs typeface="Verdana"/>
              </a:rPr>
              <a:t>Merci à Claude Ponton pour sa formation sur le logiciel Inception lors des Journées de Linguistique des Corpus 2024 et à Mai-Ho Dac pour la formation Inception lors de l’école </a:t>
            </a:r>
            <a:r>
              <a:rPr lang="fr-FR" sz="2000" b="0" i="0" u="none" strike="noStrike" cap="none" spc="0">
                <a:solidFill>
                  <a:schemeClr val="tx1"/>
                </a:solidFill>
                <a:latin typeface="Verdana"/>
                <a:ea typeface="Verdana"/>
                <a:cs typeface="Verdana"/>
              </a:rPr>
              <a:t>AnnoDemo</a:t>
            </a:r>
            <a:r>
              <a:rPr lang="fr-FR" sz="2000" b="0" i="0" u="none" strike="noStrike" cap="none" spc="0">
                <a:solidFill>
                  <a:schemeClr val="tx1"/>
                </a:solidFill>
                <a:latin typeface="Verdana"/>
                <a:ea typeface="Verdana"/>
                <a:cs typeface="Verdana"/>
              </a:rPr>
              <a:t> 2024.</a:t>
            </a:r>
            <a:endParaRPr lang="fr-FR" sz="2000" b="0" i="0" u="none" strike="noStrike" cap="none" spc="0">
              <a:solidFill>
                <a:schemeClr val="tx1"/>
              </a:solidFill>
              <a:latin typeface="Times New Roman"/>
              <a:cs typeface="Times New Roman"/>
            </a:endParaRPr>
          </a:p>
          <a:p>
            <a:pPr algn="just">
              <a:lnSpc>
                <a:spcPct val="114999"/>
              </a:lnSpc>
              <a:defRPr/>
            </a:pPr>
            <a:endParaRPr sz="2000" b="0" i="0" u="none" strike="noStrike" cap="none" spc="0">
              <a:solidFill>
                <a:schemeClr val="tx1"/>
              </a:solidFill>
              <a:latin typeface="Verdana"/>
              <a:cs typeface="Verdana"/>
            </a:endParaRPr>
          </a:p>
          <a:p>
            <a:pPr algn="just">
              <a:lnSpc>
                <a:spcPct val="114999"/>
              </a:lnSpc>
              <a:defRPr/>
            </a:pPr>
            <a:r>
              <a:rPr lang="fr-FR" sz="2000" b="0" i="0" u="none" strike="noStrike" cap="none" spc="0">
                <a:solidFill>
                  <a:schemeClr val="tx1"/>
                </a:solidFill>
                <a:latin typeface="Verdana"/>
                <a:ea typeface="Verdana"/>
                <a:cs typeface="Verdana"/>
              </a:rPr>
              <a:t>Merci à Isabelle Rousset pour nous avoir proposé de réaliser cette formation.</a:t>
            </a:r>
            <a:endParaRPr lang="fr-FR" sz="2000" b="0" i="0" u="none" strike="noStrike" cap="none" spc="0">
              <a:solidFill>
                <a:schemeClr val="tx1"/>
              </a:solidFill>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814758234" name="Titre 1"/>
          <p:cNvSpPr>
            <a:spLocks noGrp="1"/>
          </p:cNvSpPr>
          <p:nvPr>
            <p:ph type="title"/>
          </p:nvPr>
        </p:nvSpPr>
        <p:spPr bwMode="auto">
          <a:xfrm>
            <a:off x="1536697" y="2374897"/>
            <a:ext cx="7566048" cy="1917697"/>
          </a:xfrm>
        </p:spPr>
        <p:txBody>
          <a:bodyPr/>
          <a:lstStyle/>
          <a:p>
            <a:pPr>
              <a:defRPr/>
            </a:pPr>
            <a:r>
              <a:rPr lang="fr-FR">
                <a:latin typeface="Verdana"/>
                <a:ea typeface="Verdana"/>
                <a:cs typeface="Verdana"/>
              </a:rPr>
              <a:t>Ressources</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27268010" name="Titre 1"/>
          <p:cNvSpPr>
            <a:spLocks noGrp="1"/>
          </p:cNvSpPr>
          <p:nvPr>
            <p:ph type="title"/>
          </p:nvPr>
        </p:nvSpPr>
        <p:spPr bwMode="auto">
          <a:xfrm>
            <a:off x="1536699" y="2374899"/>
            <a:ext cx="9460466" cy="1917699"/>
          </a:xfrm>
        </p:spPr>
        <p:txBody>
          <a:bodyPr vertOverflow="overflow" horzOverflow="overflow" vert="horz" wrap="square" lIns="91440" tIns="45720" rIns="91440" bIns="45720" numCol="1" spcCol="0" rtlCol="0" fromWordArt="0" anchor="ctr" anchorCtr="0" forceAA="0" upright="0" compatLnSpc="0">
            <a:normAutofit/>
          </a:bodyPr>
          <a:lstStyle/>
          <a:p>
            <a:pPr algn="ctr">
              <a:defRPr/>
            </a:pPr>
            <a:r>
              <a:rPr lang="fr-FR" sz="9600">
                <a:latin typeface="Verdana"/>
                <a:ea typeface="Verdana"/>
                <a:cs typeface="Verdana"/>
              </a:rPr>
              <a:t>TACT</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54247398" name="Title 1"/>
          <p:cNvSpPr>
            <a:spLocks noGrp="1"/>
          </p:cNvSpPr>
          <p:nvPr>
            <p:ph type="title" idx="4294967295"/>
          </p:nvPr>
        </p:nvSpPr>
        <p:spPr bwMode="auto">
          <a:xfrm>
            <a:off x="850608" y="1064298"/>
            <a:ext cx="9568009" cy="1792652"/>
          </a:xfrm>
          <a:prstGeom prst="rect">
            <a:avLst/>
          </a:prstGeom>
        </p:spPr>
        <p:txBody>
          <a:bodyPr>
            <a:normAutofit/>
          </a:bodyPr>
          <a:lstStyle/>
          <a:p>
            <a:pPr>
              <a:defRPr/>
            </a:pPr>
            <a:r>
              <a:rPr lang="en-US" sz="4000" b="1">
                <a:solidFill>
                  <a:srgbClr val="202C41"/>
                </a:solidFill>
                <a:latin typeface="Verdana"/>
                <a:ea typeface="Verdana"/>
                <a:cs typeface="Verdana"/>
              </a:rPr>
              <a:t>Ressources - TACT</a:t>
            </a:r>
            <a:endParaRPr/>
          </a:p>
        </p:txBody>
      </p:sp>
      <p:cxnSp>
        <p:nvCxnSpPr>
          <p:cNvPr id="1712366128" name="Straight Connector 4"/>
          <p:cNvCxnSpPr>
            <a:cxnSpLocks/>
          </p:cNvCxnSpPr>
          <p:nvPr/>
        </p:nvCxnSpPr>
        <p:spPr bwMode="auto">
          <a:xfrm>
            <a:off x="939799" y="2161809"/>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2039416031" name="TextBox 3"/>
          <p:cNvSpPr txBox="1"/>
          <p:nvPr/>
        </p:nvSpPr>
        <p:spPr bwMode="auto">
          <a:xfrm>
            <a:off x="850608" y="2413606"/>
            <a:ext cx="10172550" cy="2225399"/>
          </a:xfrm>
          <a:prstGeom prst="rect">
            <a:avLst/>
          </a:prstGeom>
          <a:noFill/>
        </p:spPr>
        <p:txBody>
          <a:bodyPr wrap="square" rtlCol="0" anchor="t">
            <a:spAutoFit/>
          </a:bodyPr>
          <a:lstStyle/>
          <a:p>
            <a:pPr marL="239821" lvl="0" indent="-239821">
              <a:buFont typeface="Wingdings"/>
              <a:buChar char="Ø"/>
              <a:defRPr/>
            </a:pPr>
            <a:r>
              <a:rPr lang="en-US" sz="2000">
                <a:latin typeface="Verdana"/>
                <a:ea typeface="Verdana"/>
                <a:cs typeface="Verdana"/>
              </a:rPr>
              <a:t>TACT : </a:t>
            </a:r>
            <a:r>
              <a:rPr lang="en-US" sz="2000" b="0" i="0" u="sng" strike="noStrike" cap="none" spc="0">
                <a:solidFill>
                  <a:srgbClr val="0070C0"/>
                </a:solidFill>
                <a:latin typeface="Verdana"/>
                <a:ea typeface="Verdana"/>
                <a:cs typeface="Verdana"/>
                <a:hlinkClick r:id="rId3" tooltip="https://tact-sandbox.demarre-shs.fr/"/>
              </a:rPr>
              <a:t>https://tact.demarre-shs.fr/</a:t>
            </a:r>
            <a:endParaRPr sz="2000">
              <a:latin typeface="Verdana"/>
              <a:cs typeface="Verdana"/>
            </a:endParaRPr>
          </a:p>
          <a:p>
            <a:pPr marL="239821" indent="-239821">
              <a:buFont typeface="Wingdings"/>
              <a:buChar char="Ø"/>
              <a:defRPr/>
            </a:pPr>
            <a:endParaRPr sz="2000">
              <a:latin typeface="Verdana"/>
              <a:cs typeface="Verdana"/>
            </a:endParaRPr>
          </a:p>
          <a:p>
            <a:pPr marL="239821" indent="-239821">
              <a:buFont typeface="Wingdings"/>
              <a:buChar char="Ø"/>
              <a:defRPr/>
            </a:pPr>
            <a:r>
              <a:rPr lang="en-US" sz="2000">
                <a:latin typeface="Verdana"/>
                <a:ea typeface="Verdana"/>
                <a:cs typeface="Verdana"/>
              </a:rPr>
              <a:t>TACT Bac à sable : </a:t>
            </a:r>
            <a:r>
              <a:rPr lang="en-US" sz="2000" b="0" i="0" u="sng" strike="noStrike" cap="none" spc="0">
                <a:solidFill>
                  <a:srgbClr val="0070C0"/>
                </a:solidFill>
                <a:latin typeface="Verdana"/>
                <a:ea typeface="Verdana"/>
                <a:cs typeface="Verdana"/>
                <a:hlinkClick r:id="rId3" tooltip="https://tact-sandbox.demarre-shs.fr/"/>
              </a:rPr>
              <a:t>https://tact-sandbox.demarre-shs.fr/</a:t>
            </a:r>
            <a:endParaRPr sz="2000">
              <a:latin typeface="Verdana"/>
              <a:ea typeface="Verdana"/>
              <a:cs typeface="Verdana"/>
            </a:endParaRPr>
          </a:p>
          <a:p>
            <a:pPr marL="239821" indent="-239821">
              <a:buFont typeface="Wingdings"/>
              <a:buChar char="Ø"/>
              <a:defRPr/>
            </a:pPr>
            <a:endParaRPr sz="2000">
              <a:latin typeface="Verdana"/>
              <a:cs typeface="Verdana"/>
            </a:endParaRPr>
          </a:p>
          <a:p>
            <a:pPr marL="239821" indent="-239821">
              <a:buFont typeface="Wingdings"/>
              <a:buChar char="Ø"/>
              <a:defRPr/>
            </a:pPr>
            <a:r>
              <a:rPr lang="en-US" sz="2000">
                <a:latin typeface="Verdana"/>
                <a:ea typeface="Verdana"/>
                <a:cs typeface="Verdana"/>
              </a:rPr>
              <a:t>Diaporama de la présentation d’Anne Garcia-Fernandez et Elisabeth Greslou </a:t>
            </a:r>
            <a:r>
              <a:rPr lang="en-US" sz="2000" b="0" i="0" u="none" strike="noStrike" cap="none" spc="0">
                <a:solidFill>
                  <a:srgbClr val="000000"/>
                </a:solidFill>
                <a:latin typeface="Verdana"/>
                <a:ea typeface="Verdana"/>
                <a:cs typeface="Verdana"/>
              </a:rPr>
              <a:t>(ELAN, Litt&amp;Arts – UGA/CNRS) à la 2</a:t>
            </a:r>
            <a:r>
              <a:rPr lang="en-US" sz="2000" b="0" i="0" u="none" strike="noStrike" cap="none" spc="0" baseline="30000">
                <a:solidFill>
                  <a:srgbClr val="000000"/>
                </a:solidFill>
                <a:latin typeface="Verdana"/>
                <a:ea typeface="Verdana"/>
                <a:cs typeface="Verdana"/>
              </a:rPr>
              <a:t>nde</a:t>
            </a:r>
            <a:r>
              <a:rPr lang="en-US" sz="2000" b="0" i="0" u="none" strike="noStrike" cap="none" spc="0">
                <a:solidFill>
                  <a:srgbClr val="000000"/>
                </a:solidFill>
                <a:latin typeface="Verdana"/>
                <a:ea typeface="Verdana"/>
                <a:cs typeface="Verdana"/>
              </a:rPr>
              <a:t> école d’été DISTAM 2023, Strasbourg, 5 juillet 2023</a:t>
            </a:r>
            <a:endParaRPr lang="en-US" sz="1400" b="0" i="0" u="none" strike="noStrike" cap="none" spc="0">
              <a:solidFill>
                <a:srgbClr val="000000"/>
              </a:solidFill>
              <a:latin typeface="Times New Roman"/>
              <a:cs typeface="Times New Roman"/>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754247398" name="Title 1"/>
          <p:cNvSpPr>
            <a:spLocks noGrp="1"/>
          </p:cNvSpPr>
          <p:nvPr>
            <p:ph type="title" idx="4294967295"/>
          </p:nvPr>
        </p:nvSpPr>
        <p:spPr bwMode="auto">
          <a:xfrm>
            <a:off x="850608" y="369156"/>
            <a:ext cx="9568009" cy="1792652"/>
          </a:xfrm>
          <a:prstGeom prst="rect">
            <a:avLst/>
          </a:prstGeom>
        </p:spPr>
        <p:txBody>
          <a:bodyPr>
            <a:normAutofit/>
          </a:bodyPr>
          <a:lstStyle/>
          <a:p>
            <a:pPr>
              <a:defRPr/>
            </a:pPr>
            <a:r>
              <a:rPr lang="en-US" sz="4000" b="1">
                <a:solidFill>
                  <a:srgbClr val="202C41"/>
                </a:solidFill>
                <a:latin typeface="Verdana"/>
                <a:ea typeface="Verdana"/>
                <a:cs typeface="Verdana"/>
              </a:rPr>
              <a:t>Ressources</a:t>
            </a:r>
            <a:r>
              <a:rPr lang="en-US" sz="4000" b="1">
                <a:solidFill>
                  <a:srgbClr val="202C41"/>
                </a:solidFill>
                <a:latin typeface="Verdana"/>
                <a:ea typeface="Verdana"/>
                <a:cs typeface="Verdana"/>
              </a:rPr>
              <a:t> - </a:t>
            </a:r>
            <a:r>
              <a:rPr lang="en-US" sz="4000" b="1">
                <a:solidFill>
                  <a:srgbClr val="202C41"/>
                </a:solidFill>
                <a:latin typeface="Verdana"/>
                <a:ea typeface="Verdana"/>
                <a:cs typeface="Verdana"/>
              </a:rPr>
              <a:t>INCEpTION</a:t>
            </a:r>
            <a:endParaRPr lang="en-US" sz="4000" b="1">
              <a:solidFill>
                <a:srgbClr val="202C41"/>
              </a:solidFill>
              <a:latin typeface="Verdana"/>
              <a:ea typeface="Verdana"/>
              <a:cs typeface="Verdana"/>
            </a:endParaRPr>
          </a:p>
        </p:txBody>
      </p:sp>
      <p:cxnSp>
        <p:nvCxnSpPr>
          <p:cNvPr id="1712366128" name="Straight Connector 4"/>
          <p:cNvCxnSpPr>
            <a:cxnSpLocks/>
          </p:cNvCxnSpPr>
          <p:nvPr/>
        </p:nvCxnSpPr>
        <p:spPr bwMode="auto">
          <a:xfrm>
            <a:off x="939798" y="1382490"/>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2039416031" name="TextBox 3"/>
          <p:cNvSpPr txBox="1"/>
          <p:nvPr/>
        </p:nvSpPr>
        <p:spPr bwMode="auto">
          <a:xfrm>
            <a:off x="764016" y="1735309"/>
            <a:ext cx="10230867" cy="4511399"/>
          </a:xfrm>
          <a:prstGeom prst="rect">
            <a:avLst/>
          </a:prstGeom>
          <a:noFill/>
        </p:spPr>
        <p:txBody>
          <a:bodyPr wrap="square" rtlCol="0" anchor="t">
            <a:spAutoFit/>
          </a:bodyPr>
          <a:lstStyle/>
          <a:p>
            <a:pPr marL="283879" indent="-283879">
              <a:buFont typeface="Wingdings"/>
              <a:buChar char="Ø"/>
              <a:defRPr/>
            </a:pPr>
            <a:r>
              <a:rPr lang="it-IT" sz="1600">
                <a:latin typeface="Verdana"/>
                <a:ea typeface="Verdana"/>
                <a:cs typeface="Verdana"/>
              </a:rPr>
              <a:t>Documentation</a:t>
            </a:r>
            <a:r>
              <a:rPr lang="it-IT" sz="1600">
                <a:latin typeface="Verdana"/>
                <a:ea typeface="Verdana"/>
                <a:cs typeface="Verdana"/>
              </a:rPr>
              <a:t> </a:t>
            </a:r>
            <a:r>
              <a:rPr lang="it-IT" sz="1600">
                <a:latin typeface="Verdana"/>
                <a:ea typeface="Verdana"/>
                <a:cs typeface="Verdana"/>
              </a:rPr>
              <a:t>officielle</a:t>
            </a:r>
            <a:r>
              <a:rPr lang="it-IT" sz="1600">
                <a:latin typeface="Verdana"/>
                <a:ea typeface="Verdana"/>
                <a:cs typeface="Verdana"/>
              </a:rPr>
              <a:t> </a:t>
            </a:r>
            <a:r>
              <a:rPr lang="it-IT" sz="1600">
                <a:latin typeface="Verdana"/>
                <a:ea typeface="Verdana"/>
                <a:cs typeface="Verdana"/>
              </a:rPr>
              <a:t>Inception</a:t>
            </a:r>
            <a:r>
              <a:rPr lang="it-IT" sz="1600">
                <a:latin typeface="Verdana"/>
                <a:ea typeface="Verdana"/>
                <a:cs typeface="Verdana"/>
              </a:rPr>
              <a:t> : </a:t>
            </a:r>
            <a:r>
              <a:rPr lang="it-IT" sz="1600" u="sng">
                <a:latin typeface="Verdana"/>
                <a:ea typeface="Verdana"/>
                <a:cs typeface="Verdana"/>
                <a:hlinkClick r:id="rId3" tooltip="https://inception-project.github.io/"/>
              </a:rPr>
              <a:t>https://inception-project.github.io/</a:t>
            </a:r>
            <a:r>
              <a:rPr lang="it-IT" sz="1600">
                <a:latin typeface="Verdana"/>
                <a:ea typeface="Verdana"/>
                <a:cs typeface="Verdana"/>
              </a:rPr>
              <a:t> </a:t>
            </a:r>
            <a:endParaRPr sz="1600">
              <a:latin typeface="Verdana"/>
              <a:ea typeface="Verdana"/>
              <a:cs typeface="Verdana"/>
            </a:endParaRPr>
          </a:p>
          <a:p>
            <a:pPr marL="283879" indent="-283879">
              <a:buFont typeface="Wingdings"/>
              <a:buChar char="Ø"/>
              <a:defRPr/>
            </a:pPr>
            <a:endParaRPr sz="1600">
              <a:latin typeface="Verdana"/>
              <a:ea typeface="Verdana"/>
              <a:cs typeface="Verdana"/>
            </a:endParaRPr>
          </a:p>
          <a:p>
            <a:pPr marL="283879" indent="-283879">
              <a:buFont typeface="Wingdings"/>
              <a:buChar char="Ø"/>
              <a:defRPr/>
            </a:pPr>
            <a:r>
              <a:rPr lang="it-IT" sz="1600">
                <a:latin typeface="Verdana"/>
                <a:ea typeface="Verdana"/>
                <a:cs typeface="Verdana"/>
              </a:rPr>
              <a:t>Guide </a:t>
            </a:r>
            <a:r>
              <a:rPr lang="it-IT" sz="1600">
                <a:latin typeface="Verdana"/>
                <a:ea typeface="Verdana"/>
                <a:cs typeface="Verdana"/>
              </a:rPr>
              <a:t>utilisateur</a:t>
            </a:r>
            <a:r>
              <a:rPr lang="it-IT" sz="1600">
                <a:latin typeface="Verdana"/>
                <a:ea typeface="Verdana"/>
                <a:cs typeface="Verdana"/>
              </a:rPr>
              <a:t> </a:t>
            </a:r>
            <a:r>
              <a:rPr lang="it-IT" sz="1600">
                <a:latin typeface="Verdana"/>
                <a:ea typeface="Verdana"/>
                <a:cs typeface="Verdana"/>
              </a:rPr>
              <a:t>Inception</a:t>
            </a:r>
            <a:r>
              <a:rPr lang="it-IT" sz="1600">
                <a:latin typeface="Verdana"/>
                <a:ea typeface="Verdana"/>
                <a:cs typeface="Verdana"/>
              </a:rPr>
              <a:t> : </a:t>
            </a:r>
            <a:r>
              <a:rPr lang="it-IT" sz="1600" u="sng">
                <a:latin typeface="Verdana"/>
                <a:ea typeface="Verdana"/>
                <a:cs typeface="Verdana"/>
                <a:hlinkClick r:id="rId4" tooltip="https://inception-project.github.io/releases/32.2/docs/user-guide.html"/>
              </a:rPr>
              <a:t>https://inception-project.github.io/releases/32.2/docs/user-guide.html</a:t>
            </a:r>
            <a:r>
              <a:rPr lang="it-IT" sz="1600">
                <a:latin typeface="Verdana"/>
                <a:ea typeface="Verdana"/>
                <a:cs typeface="Verdana"/>
              </a:rPr>
              <a:t> ainsi que les fiches créées par CORLI : </a:t>
            </a:r>
            <a:r>
              <a:rPr lang="it-IT" sz="1600" b="0" i="0" u="sng" strike="noStrike" cap="none" spc="0">
                <a:solidFill>
                  <a:schemeClr val="tx1"/>
                </a:solidFill>
                <a:latin typeface="Verdana"/>
                <a:ea typeface="Verdana"/>
                <a:cs typeface="Verdana"/>
                <a:hlinkClick r:id="rId5" tooltip="https://corli.huma-num.fr/faq/comment-utiliser-la-plateforme-inception/"/>
              </a:rPr>
              <a:t>https://corli.huma-num.fr/faq/comment-utiliser-la-plateforme-inception/</a:t>
            </a:r>
            <a:br>
              <a:rPr lang="it-IT" sz="1600" b="0" i="0" u="sng" strike="noStrike" cap="none" spc="0">
                <a:solidFill>
                  <a:schemeClr val="tx1"/>
                </a:solidFill>
                <a:latin typeface="Verdana"/>
                <a:ea typeface="Verdana"/>
                <a:cs typeface="Verdana"/>
                <a:hlinkClick r:id="rId5" tooltip="https://corli.huma-num.fr/faq/comment-utiliser-la-plateforme-inception/"/>
              </a:rPr>
            </a:br>
            <a:endParaRPr lang="it-IT" sz="1600">
              <a:latin typeface="Verdana"/>
              <a:ea typeface="Verdana"/>
              <a:cs typeface="Verdana"/>
            </a:endParaRPr>
          </a:p>
          <a:p>
            <a:pPr marL="283878" indent="-283878">
              <a:buFont typeface="Wingdings"/>
              <a:buChar char="Ø"/>
              <a:defRPr/>
            </a:pPr>
            <a:r>
              <a:rPr lang="it-IT" sz="1600" b="0" i="0" u="none" strike="noStrike" cap="none" spc="0">
                <a:solidFill>
                  <a:schemeClr val="tx1"/>
                </a:solidFill>
                <a:latin typeface="Verdana"/>
                <a:ea typeface="Verdana"/>
                <a:cs typeface="Verdana"/>
              </a:rPr>
              <a:t>Klie, J.-C., Bugert, M., Boullosa, B., Eckart de Castilho, R. and Gurevych, I. (2018): </a:t>
            </a:r>
            <a:r>
              <a:rPr lang="it-IT" sz="1600" b="0" i="1" u="none" strike="noStrike" cap="none" spc="0">
                <a:solidFill>
                  <a:schemeClr val="tx1"/>
                </a:solidFill>
                <a:latin typeface="Verdana"/>
                <a:ea typeface="Verdana"/>
                <a:cs typeface="Verdana"/>
              </a:rPr>
              <a:t>The INCEpTION Platform: Machine-Assisted and Knowledge-Oriented Interactive Annotation</a:t>
            </a:r>
            <a:r>
              <a:rPr lang="it-IT" sz="1600" b="0" i="0" u="none" strike="noStrike" cap="none" spc="0">
                <a:solidFill>
                  <a:schemeClr val="tx1"/>
                </a:solidFill>
                <a:latin typeface="Verdana"/>
                <a:ea typeface="Verdana"/>
                <a:cs typeface="Verdana"/>
              </a:rPr>
              <a:t>. In Proceedings of System Demonstrations of the 27th International Conference on Computational Linguistics (COLING 2018), Santa Fe, New Mexico, USA</a:t>
            </a:r>
            <a:endParaRPr sz="1600">
              <a:latin typeface="Verdana"/>
              <a:ea typeface="Verdana"/>
              <a:cs typeface="Verdana"/>
            </a:endParaRPr>
          </a:p>
          <a:p>
            <a:pPr marL="283879" indent="-283879">
              <a:buFont typeface="Wingdings"/>
              <a:buChar char="Ø"/>
              <a:defRPr/>
            </a:pPr>
            <a:endParaRPr sz="1600">
              <a:latin typeface="Verdana"/>
              <a:ea typeface="Verdana"/>
              <a:cs typeface="Verdana"/>
            </a:endParaRPr>
          </a:p>
          <a:p>
            <a:pPr marL="283879" indent="-283879">
              <a:buFont typeface="Wingdings"/>
              <a:buChar char="Ø"/>
              <a:defRPr/>
            </a:pPr>
            <a:r>
              <a:rPr lang="it-IT" sz="1600">
                <a:latin typeface="Verdana"/>
                <a:ea typeface="Verdana"/>
                <a:cs typeface="Verdana"/>
              </a:rPr>
              <a:t>Text to </a:t>
            </a:r>
            <a:r>
              <a:rPr lang="it-IT" sz="1600">
                <a:latin typeface="Verdana"/>
                <a:ea typeface="Verdana"/>
                <a:cs typeface="Verdana"/>
              </a:rPr>
              <a:t>ConLL</a:t>
            </a:r>
            <a:r>
              <a:rPr lang="it-IT" sz="1600">
                <a:latin typeface="Verdana"/>
                <a:ea typeface="Verdana"/>
                <a:cs typeface="Verdana"/>
              </a:rPr>
              <a:t> (</a:t>
            </a:r>
            <a:r>
              <a:rPr lang="it-IT" sz="1600">
                <a:latin typeface="Verdana"/>
                <a:ea typeface="Verdana"/>
                <a:cs typeface="Verdana"/>
              </a:rPr>
              <a:t>français</a:t>
            </a:r>
            <a:r>
              <a:rPr lang="it-IT" sz="1600">
                <a:latin typeface="Verdana"/>
                <a:ea typeface="Verdana"/>
                <a:cs typeface="Verdana"/>
              </a:rPr>
              <a:t> et </a:t>
            </a:r>
            <a:r>
              <a:rPr lang="it-IT" sz="1600">
                <a:latin typeface="Verdana"/>
                <a:ea typeface="Verdana"/>
                <a:cs typeface="Verdana"/>
              </a:rPr>
              <a:t>anglais</a:t>
            </a:r>
            <a:r>
              <a:rPr lang="it-IT" sz="1600">
                <a:latin typeface="Verdana"/>
                <a:ea typeface="Verdana"/>
                <a:cs typeface="Verdana"/>
              </a:rPr>
              <a:t>) : </a:t>
            </a:r>
            <a:r>
              <a:rPr lang="it-IT" sz="1600" u="sng">
                <a:latin typeface="Verdana"/>
                <a:ea typeface="Verdana"/>
                <a:cs typeface="Verdana"/>
                <a:hlinkClick r:id="rId6" tooltip="https://corliapi.ortolang.fr/stanza/"/>
              </a:rPr>
              <a:t>https://corliapi.ortolang.fr/stanza/</a:t>
            </a:r>
            <a:endParaRPr sz="1600">
              <a:latin typeface="Verdana"/>
              <a:ea typeface="Verdana"/>
              <a:cs typeface="Verdana"/>
            </a:endParaRPr>
          </a:p>
          <a:p>
            <a:pPr>
              <a:defRPr/>
            </a:pPr>
            <a:endParaRPr sz="1600">
              <a:latin typeface="Verdana"/>
              <a:ea typeface="Verdana"/>
              <a:cs typeface="Verdana"/>
            </a:endParaRPr>
          </a:p>
          <a:p>
            <a:pPr marL="283879" indent="-283879">
              <a:buFont typeface="Wingdings"/>
              <a:buChar char="Ø"/>
              <a:defRPr/>
            </a:pPr>
            <a:r>
              <a:rPr lang="it-IT" sz="1600">
                <a:latin typeface="Verdana"/>
                <a:ea typeface="Verdana"/>
                <a:cs typeface="Verdana"/>
              </a:rPr>
              <a:t>Cours de Corpus écrits 2022-2023 de Claude Ponton en Sciences du Langage; formation</a:t>
            </a:r>
            <a:r>
              <a:rPr lang="it-IT" sz="1600">
                <a:latin typeface="Verdana"/>
                <a:ea typeface="Verdana"/>
                <a:cs typeface="Verdana"/>
              </a:rPr>
              <a:t> </a:t>
            </a:r>
            <a:r>
              <a:rPr lang="it-IT" sz="1600">
                <a:latin typeface="Verdana"/>
                <a:ea typeface="Verdana"/>
                <a:cs typeface="Verdana"/>
              </a:rPr>
              <a:t>INCEpTION</a:t>
            </a:r>
            <a:r>
              <a:rPr lang="it-IT" sz="1600">
                <a:latin typeface="Verdana"/>
                <a:ea typeface="Verdana"/>
                <a:cs typeface="Verdana"/>
              </a:rPr>
              <a:t> de Claude Ponton, JLC 2023</a:t>
            </a:r>
            <a:endParaRPr lang="it-IT" sz="1600">
              <a:latin typeface="Verdana"/>
              <a:ea typeface="Verdana"/>
              <a:cs typeface="Verdana"/>
            </a:endParaRPr>
          </a:p>
          <a:p>
            <a:pPr marL="283879" indent="-283879">
              <a:buFont typeface="Wingdings"/>
              <a:buChar char="Ø"/>
              <a:defRPr/>
            </a:pPr>
            <a:endParaRPr sz="1600">
              <a:latin typeface="Verdana"/>
              <a:ea typeface="Verdana"/>
              <a:cs typeface="Verdana"/>
            </a:endParaRPr>
          </a:p>
          <a:p>
            <a:pPr marL="283879" indent="-283879">
              <a:buFont typeface="Wingdings"/>
              <a:buChar char="Ø"/>
              <a:defRPr/>
            </a:pPr>
            <a:r>
              <a:rPr lang="it-IT" sz="1600">
                <a:latin typeface="Verdana"/>
                <a:ea typeface="Verdana"/>
                <a:cs typeface="Verdana"/>
              </a:rPr>
              <a:t>Formation</a:t>
            </a:r>
            <a:r>
              <a:rPr lang="it-IT" sz="1600">
                <a:latin typeface="Verdana"/>
                <a:ea typeface="Verdana"/>
                <a:cs typeface="Verdana"/>
              </a:rPr>
              <a:t> </a:t>
            </a:r>
            <a:r>
              <a:rPr lang="it-IT" sz="1600">
                <a:latin typeface="Verdana"/>
                <a:ea typeface="Verdana"/>
                <a:cs typeface="Verdana"/>
              </a:rPr>
              <a:t>INCEpTION</a:t>
            </a:r>
            <a:r>
              <a:rPr lang="it-IT" sz="1600">
                <a:latin typeface="Verdana"/>
                <a:ea typeface="Verdana"/>
                <a:cs typeface="Verdana"/>
              </a:rPr>
              <a:t> de Mai Ho-Dac – </a:t>
            </a:r>
            <a:r>
              <a:rPr lang="it-IT" sz="1600">
                <a:latin typeface="Verdana"/>
                <a:ea typeface="Verdana"/>
                <a:cs typeface="Verdana"/>
              </a:rPr>
              <a:t>AnnoDemo</a:t>
            </a:r>
            <a:r>
              <a:rPr lang="it-IT" sz="1600">
                <a:latin typeface="Verdana"/>
                <a:ea typeface="Verdana"/>
                <a:cs typeface="Verdana"/>
              </a:rPr>
              <a:t> 2024</a:t>
            </a:r>
            <a:endParaRPr lang="it-IT">
              <a:latin typeface="Verdana"/>
              <a:ea typeface="Verdana"/>
              <a:cs typeface="Verdana"/>
            </a:endParaRPr>
          </a:p>
          <a:p>
            <a:pPr>
              <a:defRPr/>
            </a:pPr>
            <a:endParaRPr>
              <a:latin typeface="Verdana"/>
              <a:cs typeface="Verdana"/>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442645861" name="Titre 1"/>
          <p:cNvSpPr>
            <a:spLocks noGrp="1"/>
          </p:cNvSpPr>
          <p:nvPr>
            <p:ph type="title"/>
          </p:nvPr>
        </p:nvSpPr>
        <p:spPr bwMode="auto">
          <a:xfrm flipH="0" flipV="0">
            <a:off x="1536698" y="2374898"/>
            <a:ext cx="8634591" cy="1917698"/>
          </a:xfrm>
        </p:spPr>
        <p:txBody>
          <a:bodyPr/>
          <a:lstStyle/>
          <a:p>
            <a:pPr>
              <a:defRPr/>
            </a:pPr>
            <a:r>
              <a:rPr lang="fr-FR">
                <a:latin typeface="Verdana"/>
                <a:ea typeface="Verdana"/>
                <a:cs typeface="Verdana"/>
              </a:rPr>
              <a:t>TACT – le projet et son histoire</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87473715" name="Title 1"/>
          <p:cNvSpPr>
            <a:spLocks noGrp="1"/>
          </p:cNvSpPr>
          <p:nvPr>
            <p:ph type="title" idx="4294967295"/>
          </p:nvPr>
        </p:nvSpPr>
        <p:spPr bwMode="auto">
          <a:xfrm>
            <a:off x="850607" y="1064299"/>
            <a:ext cx="9568009" cy="918987"/>
          </a:xfrm>
          <a:prstGeom prst="rect">
            <a:avLst/>
          </a:prstGeom>
        </p:spPr>
        <p:txBody>
          <a:bodyPr>
            <a:normAutofit/>
          </a:bodyPr>
          <a:lstStyle/>
          <a:p>
            <a:pPr>
              <a:defRPr/>
            </a:pPr>
            <a:r>
              <a:rPr lang="en-US" sz="4000" b="1">
                <a:solidFill>
                  <a:srgbClr val="202C41"/>
                </a:solidFill>
                <a:latin typeface="Verdana"/>
                <a:ea typeface="Verdana"/>
                <a:cs typeface="Verdana"/>
              </a:rPr>
              <a:t>TACT : le projet</a:t>
            </a:r>
            <a:endParaRPr/>
          </a:p>
        </p:txBody>
      </p:sp>
      <p:cxnSp>
        <p:nvCxnSpPr>
          <p:cNvPr id="571972015" name="Straight Connector 4"/>
          <p:cNvCxnSpPr>
            <a:cxnSpLocks/>
          </p:cNvCxnSpPr>
          <p:nvPr/>
        </p:nvCxnSpPr>
        <p:spPr bwMode="auto">
          <a:xfrm>
            <a:off x="939800" y="2161809"/>
            <a:ext cx="478971" cy="0"/>
          </a:xfrm>
          <a:prstGeom prst="line">
            <a:avLst/>
          </a:prstGeom>
          <a:ln w="28575">
            <a:solidFill>
              <a:srgbClr val="E74610"/>
            </a:solidFill>
          </a:ln>
        </p:spPr>
        <p:style>
          <a:lnRef idx="1">
            <a:schemeClr val="accent1"/>
          </a:lnRef>
          <a:fillRef idx="0">
            <a:schemeClr val="accent1"/>
          </a:fillRef>
          <a:effectRef idx="0">
            <a:schemeClr val="accent1"/>
          </a:effectRef>
          <a:fontRef idx="minor">
            <a:schemeClr val="tx1"/>
          </a:fontRef>
        </p:style>
      </p:cxnSp>
      <p:sp>
        <p:nvSpPr>
          <p:cNvPr id="1971754608" name="TextBox 3"/>
          <p:cNvSpPr txBox="1"/>
          <p:nvPr/>
        </p:nvSpPr>
        <p:spPr bwMode="auto">
          <a:xfrm>
            <a:off x="850608" y="2413609"/>
            <a:ext cx="10091193" cy="366119"/>
          </a:xfrm>
          <a:prstGeom prst="rect">
            <a:avLst/>
          </a:prstGeom>
          <a:noFill/>
        </p:spPr>
        <p:txBody>
          <a:bodyPr wrap="square" rtlCol="0" anchor="t">
            <a:spAutoFit/>
          </a:bodyPr>
          <a:lstStyle/>
          <a:p>
            <a:pPr marL="239821" indent="-239821">
              <a:buFont typeface="Arial"/>
              <a:buChar char="–"/>
              <a:defRPr/>
            </a:pPr>
            <a:endParaRPr lang="en-US"/>
          </a:p>
        </p:txBody>
      </p:sp>
      <p:sp>
        <p:nvSpPr>
          <p:cNvPr id="598422589" name="TextBox 3"/>
          <p:cNvSpPr txBox="1"/>
          <p:nvPr/>
        </p:nvSpPr>
        <p:spPr bwMode="auto">
          <a:xfrm>
            <a:off x="717948" y="5144105"/>
            <a:ext cx="10361183" cy="1310999"/>
          </a:xfrm>
          <a:prstGeom prst="rect">
            <a:avLst/>
          </a:prstGeom>
          <a:noFill/>
        </p:spPr>
        <p:txBody>
          <a:bodyPr wrap="square" rtlCol="0" anchor="t">
            <a:spAutoFit/>
          </a:bodyPr>
          <a:lstStyle/>
          <a:p>
            <a:pPr lvl="0" algn="ctr">
              <a:defRPr/>
            </a:pPr>
            <a:r>
              <a:rPr lang="en-US" sz="1600">
                <a:latin typeface="Verdana"/>
                <a:ea typeface="Verdana"/>
                <a:cs typeface="Verdana"/>
              </a:rPr>
              <a:t>“</a:t>
            </a:r>
            <a:r>
              <a:rPr sz="1600" b="0" i="0" u="none">
                <a:solidFill>
                  <a:srgbClr val="000000"/>
                </a:solidFill>
                <a:latin typeface="Verdana"/>
                <a:ea typeface="Verdana"/>
                <a:cs typeface="Verdana"/>
              </a:rPr>
              <a:t>TACT offre la possibilité de déléguer la transcription et l’annotation (tâches souvent coûteuses en temps et en ressources) de sources numérisées à des non-spécialistes, tout en contrôlant la qualité de </a:t>
            </a:r>
            <a:r>
              <a:rPr sz="1600" b="0" i="0" u="none">
                <a:solidFill>
                  <a:srgbClr val="000000"/>
                </a:solidFill>
                <a:latin typeface="Verdana"/>
                <a:ea typeface="Verdana"/>
                <a:cs typeface="Verdana"/>
              </a:rPr>
              <a:t>l’éxécution, et ce via une interface simple d’utilisation. TACT permet de produire des données structurées, exportables, qui peuvent être ainsi exploitées et mises à disposition de la communauté scientifique et du public.</a:t>
            </a:r>
            <a:r>
              <a:rPr lang="en-US" sz="1600">
                <a:latin typeface="Verdana"/>
                <a:ea typeface="Verdana"/>
                <a:cs typeface="Verdana"/>
              </a:rPr>
              <a:t>”</a:t>
            </a:r>
            <a:endParaRPr sz="1600" b="0" i="0" u="none">
              <a:solidFill>
                <a:srgbClr val="000000"/>
              </a:solidFill>
              <a:latin typeface="Verdana"/>
              <a:ea typeface="Verdana"/>
              <a:cs typeface="Verdana"/>
            </a:endParaRPr>
          </a:p>
        </p:txBody>
      </p:sp>
      <p:pic>
        <p:nvPicPr>
          <p:cNvPr id="1058482920" name="Image 1058482919"/>
          <p:cNvPicPr>
            <a:picLocks noChangeAspect="1"/>
          </p:cNvPicPr>
          <p:nvPr/>
        </p:nvPicPr>
        <p:blipFill>
          <a:blip r:embed="rId3"/>
          <a:stretch/>
        </p:blipFill>
        <p:spPr bwMode="auto">
          <a:xfrm>
            <a:off x="2571978" y="2498276"/>
            <a:ext cx="6648449" cy="2295524"/>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Custom 27">
      <a:dk1>
        <a:sysClr val="windowText" lastClr="000000"/>
      </a:dk1>
      <a:lt1>
        <a:sysClr val="window" lastClr="FFFFFF"/>
      </a:lt1>
      <a:dk2>
        <a:srgbClr val="3A3A3C"/>
      </a:dk2>
      <a:lt2>
        <a:srgbClr val="EFEFF1"/>
      </a:lt2>
      <a:accent1>
        <a:srgbClr val="B68D44"/>
      </a:accent1>
      <a:accent2>
        <a:srgbClr val="8E7A3F"/>
      </a:accent2>
      <a:accent3>
        <a:srgbClr val="3A3A3C"/>
      </a:accent3>
      <a:accent4>
        <a:srgbClr val="EFEFF1"/>
      </a:accent4>
      <a:accent5>
        <a:srgbClr val="F7E3D8"/>
      </a:accent5>
      <a:accent6>
        <a:srgbClr val="D3C6B0"/>
      </a:accent6>
      <a:hlink>
        <a:srgbClr val="9E9292"/>
      </a:hlink>
      <a:folHlink>
        <a:srgbClr val="353334"/>
      </a:folHlink>
    </a:clrScheme>
    <a:fontScheme name="Custom 2">
      <a:majorFont>
        <a:latin typeface="Montserrat"/>
        <a:ea typeface="Arial"/>
        <a:cs typeface="Arial"/>
      </a:majorFont>
      <a:minorFont>
        <a:latin typeface="Lato"/>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Arial"/>
        <a:cs typeface="Arial"/>
      </a:majorFont>
      <a:minorFont>
        <a:latin typeface="Calibri"/>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ONLYOFFICE/8.0.1.31</Application>
  <DocSecurity>0</DocSecurity>
  <PresentationFormat>Grand écran</PresentationFormat>
  <Paragraphs>0</Paragraphs>
  <Slides>71</Slides>
  <Notes>71</Notes>
  <HiddenSlides>0</HiddenSlides>
  <MMClips>2</MMClips>
  <ScaleCrop>0</ScaleCrop>
  <HeadingPairs>
    <vt:vector size="4" baseType="variant">
      <vt:variant>
        <vt:lpstr>Theme</vt:lpstr>
      </vt:variant>
      <vt:variant>
        <vt:i4>1</vt:i4>
      </vt:variant>
      <vt:variant>
        <vt:lpstr>Slide Titles</vt:lpstr>
      </vt:variant>
      <vt:variant>
        <vt:i4>71</vt:i4>
      </vt:variant>
    </vt:vector>
  </HeadingPairs>
  <TitlesOfParts>
    <vt:vector size="72"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Pangara</dc:creator>
  <cp:keywords/>
  <dc:description/>
  <dc:identifier/>
  <dc:language/>
  <cp:lastModifiedBy>Sonia Tesson (Sonia.Tesson@univ-grenoble-alpes.fr)</cp:lastModifiedBy>
  <cp:revision>1096</cp:revision>
  <dcterms:created xsi:type="dcterms:W3CDTF">2017-02-21T04:29:22Z</dcterms:created>
  <dcterms:modified xsi:type="dcterms:W3CDTF">2024-07-05T13:19:49Z</dcterms:modified>
  <cp:category/>
  <cp:contentStatus/>
  <cp:version/>
</cp:coreProperties>
</file>